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3" r:id="rId3"/>
    <p:sldId id="279" r:id="rId4"/>
    <p:sldId id="273" r:id="rId5"/>
    <p:sldId id="274" r:id="rId6"/>
    <p:sldId id="276" r:id="rId7"/>
    <p:sldId id="275" r:id="rId8"/>
    <p:sldId id="270" r:id="rId9"/>
    <p:sldId id="277" r:id="rId10"/>
    <p:sldId id="278" r:id="rId11"/>
  </p:sldIdLst>
  <p:sldSz cx="12192000" cy="6858000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SemiBold" panose="00000700000000000000" pitchFamily="2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691B31"/>
    <a:srgbClr val="A42145"/>
    <a:srgbClr val="404040"/>
    <a:srgbClr val="BC945A"/>
    <a:srgbClr val="DEC9A2"/>
    <a:srgbClr val="6E1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F3FDE-8F4A-CB4C-BE06-78F38A3C4C0C}" v="8" dt="2023-12-21T16:55:23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/>
    <p:restoredTop sz="86395"/>
  </p:normalViewPr>
  <p:slideViewPr>
    <p:cSldViewPr snapToGrid="0" snapToObjects="1">
      <p:cViewPr varScale="1">
        <p:scale>
          <a:sx n="99" d="100"/>
          <a:sy n="99" d="100"/>
        </p:scale>
        <p:origin x="12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21ED0-5C87-4FDC-8F04-ABF4058466AA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A341A35-E29D-4BCA-9DCE-EAAFA5CDD4B9}">
      <dgm:prSet phldrT="[Texto]" custT="1"/>
      <dgm:spPr/>
      <dgm:t>
        <a:bodyPr/>
        <a:lstStyle/>
        <a:p>
          <a:pPr algn="ctr">
            <a:spcAft>
              <a:spcPct val="35000"/>
            </a:spcAft>
          </a:pPr>
          <a:endParaRPr lang="es-ES" sz="1700" dirty="0"/>
        </a:p>
      </dgm:t>
    </dgm:pt>
    <dgm:pt modelId="{1B1D78BC-EA9E-4313-AA39-79867B502A54}" type="sibTrans" cxnId="{8469F8B6-4F9E-47F2-B044-5BA8E8F0DC80}">
      <dgm:prSet/>
      <dgm:spPr/>
      <dgm:t>
        <a:bodyPr/>
        <a:lstStyle/>
        <a:p>
          <a:endParaRPr lang="es-ES"/>
        </a:p>
      </dgm:t>
    </dgm:pt>
    <dgm:pt modelId="{71EBE2B7-456C-4F24-A8CE-CF9C1D823957}" type="parTrans" cxnId="{8469F8B6-4F9E-47F2-B044-5BA8E8F0DC80}">
      <dgm:prSet/>
      <dgm:spPr/>
      <dgm:t>
        <a:bodyPr/>
        <a:lstStyle/>
        <a:p>
          <a:endParaRPr lang="es-ES"/>
        </a:p>
      </dgm:t>
    </dgm:pt>
    <dgm:pt modelId="{66ED63CB-CAE4-488C-90A8-5A9E9ABE02A7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500" b="0" dirty="0"/>
        </a:p>
      </dgm:t>
    </dgm:pt>
    <dgm:pt modelId="{8F587B71-C501-47AC-BCA6-FCA07058E5DD}" type="sibTrans" cxnId="{46A4BFE0-3100-46C0-94EE-65AE6910047D}">
      <dgm:prSet/>
      <dgm:spPr/>
      <dgm:t>
        <a:bodyPr/>
        <a:lstStyle/>
        <a:p>
          <a:endParaRPr lang="es-ES"/>
        </a:p>
      </dgm:t>
    </dgm:pt>
    <dgm:pt modelId="{D28CE4A4-E747-4AAD-BBC6-E28B2705076B}" type="parTrans" cxnId="{46A4BFE0-3100-46C0-94EE-65AE6910047D}">
      <dgm:prSet/>
      <dgm:spPr/>
      <dgm:t>
        <a:bodyPr/>
        <a:lstStyle/>
        <a:p>
          <a:endParaRPr lang="es-ES"/>
        </a:p>
      </dgm:t>
    </dgm:pt>
    <dgm:pt modelId="{2D43E0A0-FB41-449E-A2F9-CB47EBA55682}" type="pres">
      <dgm:prSet presAssocID="{15F21ED0-5C87-4FDC-8F04-ABF40584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00E88-3CF8-42CE-A82D-93776F57FAA9}" type="pres">
      <dgm:prSet presAssocID="{15F21ED0-5C87-4FDC-8F04-ABF4058466AA}" presName="arrow" presStyleLbl="bgShp" presStyleIdx="0" presStyleCnt="1" custScaleX="31035" custScaleY="67975" custLinFactNeighborX="-39184" custLinFactNeighborY="-96388"/>
      <dgm:spPr>
        <a:solidFill>
          <a:srgbClr val="DEC9A2"/>
        </a:solidFill>
      </dgm:spPr>
    </dgm:pt>
    <dgm:pt modelId="{CE10D9C8-629B-4FDD-AB22-6379124C28A5}" type="pres">
      <dgm:prSet presAssocID="{15F21ED0-5C87-4FDC-8F04-ABF4058466AA}" presName="points" presStyleCnt="0"/>
      <dgm:spPr/>
    </dgm:pt>
    <dgm:pt modelId="{F6A5C58D-6769-4B24-B90C-436319FF2FB4}" type="pres">
      <dgm:prSet presAssocID="{66ED63CB-CAE4-488C-90A8-5A9E9ABE02A7}" presName="compositeA" presStyleCnt="0"/>
      <dgm:spPr/>
    </dgm:pt>
    <dgm:pt modelId="{679D3756-3B7F-4AD1-8E64-CCEA122FDEDE}" type="pres">
      <dgm:prSet presAssocID="{66ED63CB-CAE4-488C-90A8-5A9E9ABE02A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F59CC-36C0-4826-B0AD-8F1590C17CD3}" type="pres">
      <dgm:prSet presAssocID="{66ED63CB-CAE4-488C-90A8-5A9E9ABE02A7}" presName="circleA" presStyleLbl="node1" presStyleIdx="0" presStyleCnt="2" custLinFactY="-164706" custLinFactNeighborX="-96419" custLinFactNeighborY="-200000"/>
      <dgm:spPr>
        <a:solidFill>
          <a:srgbClr val="6E152E"/>
        </a:solidFill>
      </dgm:spPr>
      <dgm:t>
        <a:bodyPr/>
        <a:lstStyle/>
        <a:p>
          <a:endParaRPr lang="es-ES"/>
        </a:p>
      </dgm:t>
    </dgm:pt>
    <dgm:pt modelId="{03722BE5-93FA-47AD-B1AB-04CCA1DB0680}" type="pres">
      <dgm:prSet presAssocID="{66ED63CB-CAE4-488C-90A8-5A9E9ABE02A7}" presName="spaceA" presStyleCnt="0"/>
      <dgm:spPr/>
    </dgm:pt>
    <dgm:pt modelId="{5B92CFFD-CE7E-4545-8EB5-8A397DAFC9DD}" type="pres">
      <dgm:prSet presAssocID="{8F587B71-C501-47AC-BCA6-FCA07058E5DD}" presName="space" presStyleCnt="0"/>
      <dgm:spPr/>
    </dgm:pt>
    <dgm:pt modelId="{A1724CE6-6BC3-430F-9621-10FFCF61073F}" type="pres">
      <dgm:prSet presAssocID="{EA341A35-E29D-4BCA-9DCE-EAAFA5CDD4B9}" presName="compositeB" presStyleCnt="0"/>
      <dgm:spPr/>
    </dgm:pt>
    <dgm:pt modelId="{7B2D2381-7F40-46AE-B195-9CF1814A8344}" type="pres">
      <dgm:prSet presAssocID="{EA341A35-E29D-4BCA-9DCE-EAAFA5CDD4B9}" presName="textB" presStyleLbl="revTx" presStyleIdx="1" presStyleCnt="2" custLinFactNeighborX="-64667" custLinFactNeighborY="-34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476B4-F854-44E1-8498-AF165C27C5A9}" type="pres">
      <dgm:prSet presAssocID="{EA341A35-E29D-4BCA-9DCE-EAAFA5CDD4B9}" presName="circleB" presStyleLbl="node1" presStyleIdx="1" presStyleCnt="2" custLinFactX="200000" custLinFactY="200000" custLinFactNeighborX="232702" custLinFactNeighborY="212848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0919CBDB-8E8F-4402-8ABF-87E8476E7123}" type="pres">
      <dgm:prSet presAssocID="{EA341A35-E29D-4BCA-9DCE-EAAFA5CDD4B9}" presName="spaceB" presStyleCnt="0"/>
      <dgm:spPr/>
    </dgm:pt>
  </dgm:ptLst>
  <dgm:cxnLst>
    <dgm:cxn modelId="{8469F8B6-4F9E-47F2-B044-5BA8E8F0DC80}" srcId="{15F21ED0-5C87-4FDC-8F04-ABF4058466AA}" destId="{EA341A35-E29D-4BCA-9DCE-EAAFA5CDD4B9}" srcOrd="1" destOrd="0" parTransId="{71EBE2B7-456C-4F24-A8CE-CF9C1D823957}" sibTransId="{1B1D78BC-EA9E-4313-AA39-79867B502A54}"/>
    <dgm:cxn modelId="{8C39DD89-524E-4AA4-91A4-7330F924E6E2}" type="presOf" srcId="{15F21ED0-5C87-4FDC-8F04-ABF4058466AA}" destId="{2D43E0A0-FB41-449E-A2F9-CB47EBA55682}" srcOrd="0" destOrd="0" presId="urn:microsoft.com/office/officeart/2005/8/layout/hProcess11"/>
    <dgm:cxn modelId="{46A4BFE0-3100-46C0-94EE-65AE6910047D}" srcId="{15F21ED0-5C87-4FDC-8F04-ABF4058466AA}" destId="{66ED63CB-CAE4-488C-90A8-5A9E9ABE02A7}" srcOrd="0" destOrd="0" parTransId="{D28CE4A4-E747-4AAD-BBC6-E28B2705076B}" sibTransId="{8F587B71-C501-47AC-BCA6-FCA07058E5DD}"/>
    <dgm:cxn modelId="{1FBE0B83-9A22-40C8-A736-5DCFF5DB2D4E}" type="presOf" srcId="{66ED63CB-CAE4-488C-90A8-5A9E9ABE02A7}" destId="{679D3756-3B7F-4AD1-8E64-CCEA122FDEDE}" srcOrd="0" destOrd="0" presId="urn:microsoft.com/office/officeart/2005/8/layout/hProcess11"/>
    <dgm:cxn modelId="{6618DFF3-D715-4A35-8452-44D800F564D3}" type="presOf" srcId="{EA341A35-E29D-4BCA-9DCE-EAAFA5CDD4B9}" destId="{7B2D2381-7F40-46AE-B195-9CF1814A8344}" srcOrd="0" destOrd="0" presId="urn:microsoft.com/office/officeart/2005/8/layout/hProcess11"/>
    <dgm:cxn modelId="{469B0032-0F9B-415F-9D78-56096A297BD4}" type="presParOf" srcId="{2D43E0A0-FB41-449E-A2F9-CB47EBA55682}" destId="{8B400E88-3CF8-42CE-A82D-93776F57FAA9}" srcOrd="0" destOrd="0" presId="urn:microsoft.com/office/officeart/2005/8/layout/hProcess11"/>
    <dgm:cxn modelId="{D7804FB4-97A1-4F76-BD45-B18D0BB93B8F}" type="presParOf" srcId="{2D43E0A0-FB41-449E-A2F9-CB47EBA55682}" destId="{CE10D9C8-629B-4FDD-AB22-6379124C28A5}" srcOrd="1" destOrd="0" presId="urn:microsoft.com/office/officeart/2005/8/layout/hProcess11"/>
    <dgm:cxn modelId="{D0E19294-BE4A-4EEC-9745-6F94E0ED943E}" type="presParOf" srcId="{CE10D9C8-629B-4FDD-AB22-6379124C28A5}" destId="{F6A5C58D-6769-4B24-B90C-436319FF2FB4}" srcOrd="0" destOrd="0" presId="urn:microsoft.com/office/officeart/2005/8/layout/hProcess11"/>
    <dgm:cxn modelId="{7E2EC1EF-2BDB-4046-8781-42CAAC7B4BC9}" type="presParOf" srcId="{F6A5C58D-6769-4B24-B90C-436319FF2FB4}" destId="{679D3756-3B7F-4AD1-8E64-CCEA122FDEDE}" srcOrd="0" destOrd="0" presId="urn:microsoft.com/office/officeart/2005/8/layout/hProcess11"/>
    <dgm:cxn modelId="{4DA1562C-33F5-4D64-9FC4-3C5565FC6B88}" type="presParOf" srcId="{F6A5C58D-6769-4B24-B90C-436319FF2FB4}" destId="{7FAF59CC-36C0-4826-B0AD-8F1590C17CD3}" srcOrd="1" destOrd="0" presId="urn:microsoft.com/office/officeart/2005/8/layout/hProcess11"/>
    <dgm:cxn modelId="{8AB885A5-C772-48FD-8CC8-066D6C04C566}" type="presParOf" srcId="{F6A5C58D-6769-4B24-B90C-436319FF2FB4}" destId="{03722BE5-93FA-47AD-B1AB-04CCA1DB0680}" srcOrd="2" destOrd="0" presId="urn:microsoft.com/office/officeart/2005/8/layout/hProcess11"/>
    <dgm:cxn modelId="{2F7B457A-05EF-4EAF-9941-978F642F3608}" type="presParOf" srcId="{CE10D9C8-629B-4FDD-AB22-6379124C28A5}" destId="{5B92CFFD-CE7E-4545-8EB5-8A397DAFC9DD}" srcOrd="1" destOrd="0" presId="urn:microsoft.com/office/officeart/2005/8/layout/hProcess11"/>
    <dgm:cxn modelId="{9DD29E0C-9357-40D2-9FDD-C049023A1826}" type="presParOf" srcId="{CE10D9C8-629B-4FDD-AB22-6379124C28A5}" destId="{A1724CE6-6BC3-430F-9621-10FFCF61073F}" srcOrd="2" destOrd="0" presId="urn:microsoft.com/office/officeart/2005/8/layout/hProcess11"/>
    <dgm:cxn modelId="{DF3D2C21-C3DE-4326-93B4-4DF52AADC11E}" type="presParOf" srcId="{A1724CE6-6BC3-430F-9621-10FFCF61073F}" destId="{7B2D2381-7F40-46AE-B195-9CF1814A8344}" srcOrd="0" destOrd="0" presId="urn:microsoft.com/office/officeart/2005/8/layout/hProcess11"/>
    <dgm:cxn modelId="{40611E89-95E3-438C-8DA2-71A610712789}" type="presParOf" srcId="{A1724CE6-6BC3-430F-9621-10FFCF61073F}" destId="{454476B4-F854-44E1-8498-AF165C27C5A9}" srcOrd="1" destOrd="0" presId="urn:microsoft.com/office/officeart/2005/8/layout/hProcess11"/>
    <dgm:cxn modelId="{714F217D-1A96-4561-ACE3-C610FB6AC6B0}" type="presParOf" srcId="{A1724CE6-6BC3-430F-9621-10FFCF61073F}" destId="{0919CBDB-8E8F-4402-8ABF-87E8476E71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21ED0-5C87-4FDC-8F04-ABF4058466AA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A341A35-E29D-4BCA-9DCE-EAAFA5CDD4B9}">
      <dgm:prSet phldrT="[Texto]" custT="1"/>
      <dgm:spPr/>
      <dgm:t>
        <a:bodyPr/>
        <a:lstStyle/>
        <a:p>
          <a:pPr algn="ctr">
            <a:spcAft>
              <a:spcPct val="35000"/>
            </a:spcAft>
          </a:pPr>
          <a:endParaRPr lang="es-ES" sz="1700" dirty="0"/>
        </a:p>
      </dgm:t>
    </dgm:pt>
    <dgm:pt modelId="{1B1D78BC-EA9E-4313-AA39-79867B502A54}" type="sibTrans" cxnId="{8469F8B6-4F9E-47F2-B044-5BA8E8F0DC80}">
      <dgm:prSet/>
      <dgm:spPr/>
      <dgm:t>
        <a:bodyPr/>
        <a:lstStyle/>
        <a:p>
          <a:endParaRPr lang="es-ES"/>
        </a:p>
      </dgm:t>
    </dgm:pt>
    <dgm:pt modelId="{71EBE2B7-456C-4F24-A8CE-CF9C1D823957}" type="parTrans" cxnId="{8469F8B6-4F9E-47F2-B044-5BA8E8F0DC80}">
      <dgm:prSet/>
      <dgm:spPr/>
      <dgm:t>
        <a:bodyPr/>
        <a:lstStyle/>
        <a:p>
          <a:endParaRPr lang="es-ES"/>
        </a:p>
      </dgm:t>
    </dgm:pt>
    <dgm:pt modelId="{66ED63CB-CAE4-488C-90A8-5A9E9ABE02A7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500" b="0" dirty="0"/>
        </a:p>
      </dgm:t>
    </dgm:pt>
    <dgm:pt modelId="{8F587B71-C501-47AC-BCA6-FCA07058E5DD}" type="sibTrans" cxnId="{46A4BFE0-3100-46C0-94EE-65AE6910047D}">
      <dgm:prSet/>
      <dgm:spPr/>
      <dgm:t>
        <a:bodyPr/>
        <a:lstStyle/>
        <a:p>
          <a:endParaRPr lang="es-ES"/>
        </a:p>
      </dgm:t>
    </dgm:pt>
    <dgm:pt modelId="{D28CE4A4-E747-4AAD-BBC6-E28B2705076B}" type="parTrans" cxnId="{46A4BFE0-3100-46C0-94EE-65AE6910047D}">
      <dgm:prSet/>
      <dgm:spPr/>
      <dgm:t>
        <a:bodyPr/>
        <a:lstStyle/>
        <a:p>
          <a:endParaRPr lang="es-ES"/>
        </a:p>
      </dgm:t>
    </dgm:pt>
    <dgm:pt modelId="{2D43E0A0-FB41-449E-A2F9-CB47EBA55682}" type="pres">
      <dgm:prSet presAssocID="{15F21ED0-5C87-4FDC-8F04-ABF40584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00E88-3CF8-42CE-A82D-93776F57FAA9}" type="pres">
      <dgm:prSet presAssocID="{15F21ED0-5C87-4FDC-8F04-ABF4058466AA}" presName="arrow" presStyleLbl="bgShp" presStyleIdx="0" presStyleCnt="1" custScaleX="31035" custScaleY="67975" custLinFactNeighborX="-37676" custLinFactNeighborY="-61932"/>
      <dgm:spPr>
        <a:solidFill>
          <a:srgbClr val="DEC9A2"/>
        </a:solidFill>
      </dgm:spPr>
    </dgm:pt>
    <dgm:pt modelId="{CE10D9C8-629B-4FDD-AB22-6379124C28A5}" type="pres">
      <dgm:prSet presAssocID="{15F21ED0-5C87-4FDC-8F04-ABF4058466AA}" presName="points" presStyleCnt="0"/>
      <dgm:spPr/>
    </dgm:pt>
    <dgm:pt modelId="{F6A5C58D-6769-4B24-B90C-436319FF2FB4}" type="pres">
      <dgm:prSet presAssocID="{66ED63CB-CAE4-488C-90A8-5A9E9ABE02A7}" presName="compositeA" presStyleCnt="0"/>
      <dgm:spPr/>
    </dgm:pt>
    <dgm:pt modelId="{679D3756-3B7F-4AD1-8E64-CCEA122FDEDE}" type="pres">
      <dgm:prSet presAssocID="{66ED63CB-CAE4-488C-90A8-5A9E9ABE02A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F59CC-36C0-4826-B0AD-8F1590C17CD3}" type="pres">
      <dgm:prSet presAssocID="{66ED63CB-CAE4-488C-90A8-5A9E9ABE02A7}" presName="circleA" presStyleLbl="node1" presStyleIdx="0" presStyleCnt="2" custLinFactY="-100000" custLinFactNeighborX="-4679" custLinFactNeighborY="-142728"/>
      <dgm:spPr>
        <a:solidFill>
          <a:srgbClr val="6E152E"/>
        </a:solidFill>
      </dgm:spPr>
      <dgm:t>
        <a:bodyPr/>
        <a:lstStyle/>
        <a:p>
          <a:endParaRPr lang="es-ES"/>
        </a:p>
      </dgm:t>
    </dgm:pt>
    <dgm:pt modelId="{03722BE5-93FA-47AD-B1AB-04CCA1DB0680}" type="pres">
      <dgm:prSet presAssocID="{66ED63CB-CAE4-488C-90A8-5A9E9ABE02A7}" presName="spaceA" presStyleCnt="0"/>
      <dgm:spPr/>
    </dgm:pt>
    <dgm:pt modelId="{5B92CFFD-CE7E-4545-8EB5-8A397DAFC9DD}" type="pres">
      <dgm:prSet presAssocID="{8F587B71-C501-47AC-BCA6-FCA07058E5DD}" presName="space" presStyleCnt="0"/>
      <dgm:spPr/>
    </dgm:pt>
    <dgm:pt modelId="{A1724CE6-6BC3-430F-9621-10FFCF61073F}" type="pres">
      <dgm:prSet presAssocID="{EA341A35-E29D-4BCA-9DCE-EAAFA5CDD4B9}" presName="compositeB" presStyleCnt="0"/>
      <dgm:spPr/>
    </dgm:pt>
    <dgm:pt modelId="{7B2D2381-7F40-46AE-B195-9CF1814A8344}" type="pres">
      <dgm:prSet presAssocID="{EA341A35-E29D-4BCA-9DCE-EAAFA5CDD4B9}" presName="textB" presStyleLbl="revTx" presStyleIdx="1" presStyleCnt="2" custLinFactNeighborX="-64667" custLinFactNeighborY="-34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476B4-F854-44E1-8498-AF165C27C5A9}" type="pres">
      <dgm:prSet presAssocID="{EA341A35-E29D-4BCA-9DCE-EAAFA5CDD4B9}" presName="circleB" presStyleLbl="node1" presStyleIdx="1" presStyleCnt="2" custLinFactX="200000" custLinFactY="200000" custLinFactNeighborX="232702" custLinFactNeighborY="212848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0919CBDB-8E8F-4402-8ABF-87E8476E7123}" type="pres">
      <dgm:prSet presAssocID="{EA341A35-E29D-4BCA-9DCE-EAAFA5CDD4B9}" presName="spaceB" presStyleCnt="0"/>
      <dgm:spPr/>
    </dgm:pt>
  </dgm:ptLst>
  <dgm:cxnLst>
    <dgm:cxn modelId="{8469F8B6-4F9E-47F2-B044-5BA8E8F0DC80}" srcId="{15F21ED0-5C87-4FDC-8F04-ABF4058466AA}" destId="{EA341A35-E29D-4BCA-9DCE-EAAFA5CDD4B9}" srcOrd="1" destOrd="0" parTransId="{71EBE2B7-456C-4F24-A8CE-CF9C1D823957}" sibTransId="{1B1D78BC-EA9E-4313-AA39-79867B502A54}"/>
    <dgm:cxn modelId="{8C39DD89-524E-4AA4-91A4-7330F924E6E2}" type="presOf" srcId="{15F21ED0-5C87-4FDC-8F04-ABF4058466AA}" destId="{2D43E0A0-FB41-449E-A2F9-CB47EBA55682}" srcOrd="0" destOrd="0" presId="urn:microsoft.com/office/officeart/2005/8/layout/hProcess11"/>
    <dgm:cxn modelId="{46A4BFE0-3100-46C0-94EE-65AE6910047D}" srcId="{15F21ED0-5C87-4FDC-8F04-ABF4058466AA}" destId="{66ED63CB-CAE4-488C-90A8-5A9E9ABE02A7}" srcOrd="0" destOrd="0" parTransId="{D28CE4A4-E747-4AAD-BBC6-E28B2705076B}" sibTransId="{8F587B71-C501-47AC-BCA6-FCA07058E5DD}"/>
    <dgm:cxn modelId="{1FBE0B83-9A22-40C8-A736-5DCFF5DB2D4E}" type="presOf" srcId="{66ED63CB-CAE4-488C-90A8-5A9E9ABE02A7}" destId="{679D3756-3B7F-4AD1-8E64-CCEA122FDEDE}" srcOrd="0" destOrd="0" presId="urn:microsoft.com/office/officeart/2005/8/layout/hProcess11"/>
    <dgm:cxn modelId="{6618DFF3-D715-4A35-8452-44D800F564D3}" type="presOf" srcId="{EA341A35-E29D-4BCA-9DCE-EAAFA5CDD4B9}" destId="{7B2D2381-7F40-46AE-B195-9CF1814A8344}" srcOrd="0" destOrd="0" presId="urn:microsoft.com/office/officeart/2005/8/layout/hProcess11"/>
    <dgm:cxn modelId="{469B0032-0F9B-415F-9D78-56096A297BD4}" type="presParOf" srcId="{2D43E0A0-FB41-449E-A2F9-CB47EBA55682}" destId="{8B400E88-3CF8-42CE-A82D-93776F57FAA9}" srcOrd="0" destOrd="0" presId="urn:microsoft.com/office/officeart/2005/8/layout/hProcess11"/>
    <dgm:cxn modelId="{D7804FB4-97A1-4F76-BD45-B18D0BB93B8F}" type="presParOf" srcId="{2D43E0A0-FB41-449E-A2F9-CB47EBA55682}" destId="{CE10D9C8-629B-4FDD-AB22-6379124C28A5}" srcOrd="1" destOrd="0" presId="urn:microsoft.com/office/officeart/2005/8/layout/hProcess11"/>
    <dgm:cxn modelId="{D0E19294-BE4A-4EEC-9745-6F94E0ED943E}" type="presParOf" srcId="{CE10D9C8-629B-4FDD-AB22-6379124C28A5}" destId="{F6A5C58D-6769-4B24-B90C-436319FF2FB4}" srcOrd="0" destOrd="0" presId="urn:microsoft.com/office/officeart/2005/8/layout/hProcess11"/>
    <dgm:cxn modelId="{7E2EC1EF-2BDB-4046-8781-42CAAC7B4BC9}" type="presParOf" srcId="{F6A5C58D-6769-4B24-B90C-436319FF2FB4}" destId="{679D3756-3B7F-4AD1-8E64-CCEA122FDEDE}" srcOrd="0" destOrd="0" presId="urn:microsoft.com/office/officeart/2005/8/layout/hProcess11"/>
    <dgm:cxn modelId="{4DA1562C-33F5-4D64-9FC4-3C5565FC6B88}" type="presParOf" srcId="{F6A5C58D-6769-4B24-B90C-436319FF2FB4}" destId="{7FAF59CC-36C0-4826-B0AD-8F1590C17CD3}" srcOrd="1" destOrd="0" presId="urn:microsoft.com/office/officeart/2005/8/layout/hProcess11"/>
    <dgm:cxn modelId="{8AB885A5-C772-48FD-8CC8-066D6C04C566}" type="presParOf" srcId="{F6A5C58D-6769-4B24-B90C-436319FF2FB4}" destId="{03722BE5-93FA-47AD-B1AB-04CCA1DB0680}" srcOrd="2" destOrd="0" presId="urn:microsoft.com/office/officeart/2005/8/layout/hProcess11"/>
    <dgm:cxn modelId="{2F7B457A-05EF-4EAF-9941-978F642F3608}" type="presParOf" srcId="{CE10D9C8-629B-4FDD-AB22-6379124C28A5}" destId="{5B92CFFD-CE7E-4545-8EB5-8A397DAFC9DD}" srcOrd="1" destOrd="0" presId="urn:microsoft.com/office/officeart/2005/8/layout/hProcess11"/>
    <dgm:cxn modelId="{9DD29E0C-9357-40D2-9FDD-C049023A1826}" type="presParOf" srcId="{CE10D9C8-629B-4FDD-AB22-6379124C28A5}" destId="{A1724CE6-6BC3-430F-9621-10FFCF61073F}" srcOrd="2" destOrd="0" presId="urn:microsoft.com/office/officeart/2005/8/layout/hProcess11"/>
    <dgm:cxn modelId="{DF3D2C21-C3DE-4326-93B4-4DF52AADC11E}" type="presParOf" srcId="{A1724CE6-6BC3-430F-9621-10FFCF61073F}" destId="{7B2D2381-7F40-46AE-B195-9CF1814A8344}" srcOrd="0" destOrd="0" presId="urn:microsoft.com/office/officeart/2005/8/layout/hProcess11"/>
    <dgm:cxn modelId="{40611E89-95E3-438C-8DA2-71A610712789}" type="presParOf" srcId="{A1724CE6-6BC3-430F-9621-10FFCF61073F}" destId="{454476B4-F854-44E1-8498-AF165C27C5A9}" srcOrd="1" destOrd="0" presId="urn:microsoft.com/office/officeart/2005/8/layout/hProcess11"/>
    <dgm:cxn modelId="{714F217D-1A96-4561-ACE3-C610FB6AC6B0}" type="presParOf" srcId="{A1724CE6-6BC3-430F-9621-10FFCF61073F}" destId="{0919CBDB-8E8F-4402-8ABF-87E8476E71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21ED0-5C87-4FDC-8F04-ABF4058466AA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A341A35-E29D-4BCA-9DCE-EAAFA5CDD4B9}">
      <dgm:prSet phldrT="[Texto]" custT="1"/>
      <dgm:spPr/>
      <dgm:t>
        <a:bodyPr/>
        <a:lstStyle/>
        <a:p>
          <a:pPr algn="ctr">
            <a:spcAft>
              <a:spcPct val="35000"/>
            </a:spcAft>
          </a:pPr>
          <a:endParaRPr lang="es-ES" sz="1700" dirty="0"/>
        </a:p>
      </dgm:t>
    </dgm:pt>
    <dgm:pt modelId="{1B1D78BC-EA9E-4313-AA39-79867B502A54}" type="sibTrans" cxnId="{8469F8B6-4F9E-47F2-B044-5BA8E8F0DC80}">
      <dgm:prSet/>
      <dgm:spPr/>
      <dgm:t>
        <a:bodyPr/>
        <a:lstStyle/>
        <a:p>
          <a:endParaRPr lang="es-ES"/>
        </a:p>
      </dgm:t>
    </dgm:pt>
    <dgm:pt modelId="{71EBE2B7-456C-4F24-A8CE-CF9C1D823957}" type="parTrans" cxnId="{8469F8B6-4F9E-47F2-B044-5BA8E8F0DC80}">
      <dgm:prSet/>
      <dgm:spPr/>
      <dgm:t>
        <a:bodyPr/>
        <a:lstStyle/>
        <a:p>
          <a:endParaRPr lang="es-ES"/>
        </a:p>
      </dgm:t>
    </dgm:pt>
    <dgm:pt modelId="{66ED63CB-CAE4-488C-90A8-5A9E9ABE02A7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500" b="0" dirty="0"/>
        </a:p>
      </dgm:t>
    </dgm:pt>
    <dgm:pt modelId="{8F587B71-C501-47AC-BCA6-FCA07058E5DD}" type="sibTrans" cxnId="{46A4BFE0-3100-46C0-94EE-65AE6910047D}">
      <dgm:prSet/>
      <dgm:spPr/>
      <dgm:t>
        <a:bodyPr/>
        <a:lstStyle/>
        <a:p>
          <a:endParaRPr lang="es-ES"/>
        </a:p>
      </dgm:t>
    </dgm:pt>
    <dgm:pt modelId="{D28CE4A4-E747-4AAD-BBC6-E28B2705076B}" type="parTrans" cxnId="{46A4BFE0-3100-46C0-94EE-65AE6910047D}">
      <dgm:prSet/>
      <dgm:spPr/>
      <dgm:t>
        <a:bodyPr/>
        <a:lstStyle/>
        <a:p>
          <a:endParaRPr lang="es-ES"/>
        </a:p>
      </dgm:t>
    </dgm:pt>
    <dgm:pt modelId="{2D43E0A0-FB41-449E-A2F9-CB47EBA55682}" type="pres">
      <dgm:prSet presAssocID="{15F21ED0-5C87-4FDC-8F04-ABF40584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00E88-3CF8-42CE-A82D-93776F57FAA9}" type="pres">
      <dgm:prSet presAssocID="{15F21ED0-5C87-4FDC-8F04-ABF4058466AA}" presName="arrow" presStyleLbl="bgShp" presStyleIdx="0" presStyleCnt="1" custScaleX="31035" custScaleY="67975" custLinFactNeighborX="-39345" custLinFactNeighborY="-83856"/>
      <dgm:spPr>
        <a:solidFill>
          <a:srgbClr val="DEC9A2"/>
        </a:solidFill>
      </dgm:spPr>
    </dgm:pt>
    <dgm:pt modelId="{CE10D9C8-629B-4FDD-AB22-6379124C28A5}" type="pres">
      <dgm:prSet presAssocID="{15F21ED0-5C87-4FDC-8F04-ABF4058466AA}" presName="points" presStyleCnt="0"/>
      <dgm:spPr/>
    </dgm:pt>
    <dgm:pt modelId="{F6A5C58D-6769-4B24-B90C-436319FF2FB4}" type="pres">
      <dgm:prSet presAssocID="{66ED63CB-CAE4-488C-90A8-5A9E9ABE02A7}" presName="compositeA" presStyleCnt="0"/>
      <dgm:spPr/>
    </dgm:pt>
    <dgm:pt modelId="{679D3756-3B7F-4AD1-8E64-CCEA122FDEDE}" type="pres">
      <dgm:prSet presAssocID="{66ED63CB-CAE4-488C-90A8-5A9E9ABE02A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F59CC-36C0-4826-B0AD-8F1590C17CD3}" type="pres">
      <dgm:prSet presAssocID="{66ED63CB-CAE4-488C-90A8-5A9E9ABE02A7}" presName="circleA" presStyleLbl="node1" presStyleIdx="0" presStyleCnt="2" custLinFactY="-133716" custLinFactNeighborX="-49441" custLinFactNeighborY="-200000"/>
      <dgm:spPr>
        <a:solidFill>
          <a:srgbClr val="6E152E"/>
        </a:solidFill>
      </dgm:spPr>
      <dgm:t>
        <a:bodyPr/>
        <a:lstStyle/>
        <a:p>
          <a:endParaRPr lang="es-ES"/>
        </a:p>
      </dgm:t>
    </dgm:pt>
    <dgm:pt modelId="{03722BE5-93FA-47AD-B1AB-04CCA1DB0680}" type="pres">
      <dgm:prSet presAssocID="{66ED63CB-CAE4-488C-90A8-5A9E9ABE02A7}" presName="spaceA" presStyleCnt="0"/>
      <dgm:spPr/>
    </dgm:pt>
    <dgm:pt modelId="{5B92CFFD-CE7E-4545-8EB5-8A397DAFC9DD}" type="pres">
      <dgm:prSet presAssocID="{8F587B71-C501-47AC-BCA6-FCA07058E5DD}" presName="space" presStyleCnt="0"/>
      <dgm:spPr/>
    </dgm:pt>
    <dgm:pt modelId="{A1724CE6-6BC3-430F-9621-10FFCF61073F}" type="pres">
      <dgm:prSet presAssocID="{EA341A35-E29D-4BCA-9DCE-EAAFA5CDD4B9}" presName="compositeB" presStyleCnt="0"/>
      <dgm:spPr/>
    </dgm:pt>
    <dgm:pt modelId="{7B2D2381-7F40-46AE-B195-9CF1814A8344}" type="pres">
      <dgm:prSet presAssocID="{EA341A35-E29D-4BCA-9DCE-EAAFA5CDD4B9}" presName="textB" presStyleLbl="revTx" presStyleIdx="1" presStyleCnt="2" custLinFactNeighborX="-64667" custLinFactNeighborY="-34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476B4-F854-44E1-8498-AF165C27C5A9}" type="pres">
      <dgm:prSet presAssocID="{EA341A35-E29D-4BCA-9DCE-EAAFA5CDD4B9}" presName="circleB" presStyleLbl="node1" presStyleIdx="1" presStyleCnt="2" custLinFactX="200000" custLinFactY="200000" custLinFactNeighborX="232702" custLinFactNeighborY="212848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0919CBDB-8E8F-4402-8ABF-87E8476E7123}" type="pres">
      <dgm:prSet presAssocID="{EA341A35-E29D-4BCA-9DCE-EAAFA5CDD4B9}" presName="spaceB" presStyleCnt="0"/>
      <dgm:spPr/>
    </dgm:pt>
  </dgm:ptLst>
  <dgm:cxnLst>
    <dgm:cxn modelId="{8469F8B6-4F9E-47F2-B044-5BA8E8F0DC80}" srcId="{15F21ED0-5C87-4FDC-8F04-ABF4058466AA}" destId="{EA341A35-E29D-4BCA-9DCE-EAAFA5CDD4B9}" srcOrd="1" destOrd="0" parTransId="{71EBE2B7-456C-4F24-A8CE-CF9C1D823957}" sibTransId="{1B1D78BC-EA9E-4313-AA39-79867B502A54}"/>
    <dgm:cxn modelId="{8C39DD89-524E-4AA4-91A4-7330F924E6E2}" type="presOf" srcId="{15F21ED0-5C87-4FDC-8F04-ABF4058466AA}" destId="{2D43E0A0-FB41-449E-A2F9-CB47EBA55682}" srcOrd="0" destOrd="0" presId="urn:microsoft.com/office/officeart/2005/8/layout/hProcess11"/>
    <dgm:cxn modelId="{46A4BFE0-3100-46C0-94EE-65AE6910047D}" srcId="{15F21ED0-5C87-4FDC-8F04-ABF4058466AA}" destId="{66ED63CB-CAE4-488C-90A8-5A9E9ABE02A7}" srcOrd="0" destOrd="0" parTransId="{D28CE4A4-E747-4AAD-BBC6-E28B2705076B}" sibTransId="{8F587B71-C501-47AC-BCA6-FCA07058E5DD}"/>
    <dgm:cxn modelId="{1FBE0B83-9A22-40C8-A736-5DCFF5DB2D4E}" type="presOf" srcId="{66ED63CB-CAE4-488C-90A8-5A9E9ABE02A7}" destId="{679D3756-3B7F-4AD1-8E64-CCEA122FDEDE}" srcOrd="0" destOrd="0" presId="urn:microsoft.com/office/officeart/2005/8/layout/hProcess11"/>
    <dgm:cxn modelId="{6618DFF3-D715-4A35-8452-44D800F564D3}" type="presOf" srcId="{EA341A35-E29D-4BCA-9DCE-EAAFA5CDD4B9}" destId="{7B2D2381-7F40-46AE-B195-9CF1814A8344}" srcOrd="0" destOrd="0" presId="urn:microsoft.com/office/officeart/2005/8/layout/hProcess11"/>
    <dgm:cxn modelId="{469B0032-0F9B-415F-9D78-56096A297BD4}" type="presParOf" srcId="{2D43E0A0-FB41-449E-A2F9-CB47EBA55682}" destId="{8B400E88-3CF8-42CE-A82D-93776F57FAA9}" srcOrd="0" destOrd="0" presId="urn:microsoft.com/office/officeart/2005/8/layout/hProcess11"/>
    <dgm:cxn modelId="{D7804FB4-97A1-4F76-BD45-B18D0BB93B8F}" type="presParOf" srcId="{2D43E0A0-FB41-449E-A2F9-CB47EBA55682}" destId="{CE10D9C8-629B-4FDD-AB22-6379124C28A5}" srcOrd="1" destOrd="0" presId="urn:microsoft.com/office/officeart/2005/8/layout/hProcess11"/>
    <dgm:cxn modelId="{D0E19294-BE4A-4EEC-9745-6F94E0ED943E}" type="presParOf" srcId="{CE10D9C8-629B-4FDD-AB22-6379124C28A5}" destId="{F6A5C58D-6769-4B24-B90C-436319FF2FB4}" srcOrd="0" destOrd="0" presId="urn:microsoft.com/office/officeart/2005/8/layout/hProcess11"/>
    <dgm:cxn modelId="{7E2EC1EF-2BDB-4046-8781-42CAAC7B4BC9}" type="presParOf" srcId="{F6A5C58D-6769-4B24-B90C-436319FF2FB4}" destId="{679D3756-3B7F-4AD1-8E64-CCEA122FDEDE}" srcOrd="0" destOrd="0" presId="urn:microsoft.com/office/officeart/2005/8/layout/hProcess11"/>
    <dgm:cxn modelId="{4DA1562C-33F5-4D64-9FC4-3C5565FC6B88}" type="presParOf" srcId="{F6A5C58D-6769-4B24-B90C-436319FF2FB4}" destId="{7FAF59CC-36C0-4826-B0AD-8F1590C17CD3}" srcOrd="1" destOrd="0" presId="urn:microsoft.com/office/officeart/2005/8/layout/hProcess11"/>
    <dgm:cxn modelId="{8AB885A5-C772-48FD-8CC8-066D6C04C566}" type="presParOf" srcId="{F6A5C58D-6769-4B24-B90C-436319FF2FB4}" destId="{03722BE5-93FA-47AD-B1AB-04CCA1DB0680}" srcOrd="2" destOrd="0" presId="urn:microsoft.com/office/officeart/2005/8/layout/hProcess11"/>
    <dgm:cxn modelId="{2F7B457A-05EF-4EAF-9941-978F642F3608}" type="presParOf" srcId="{CE10D9C8-629B-4FDD-AB22-6379124C28A5}" destId="{5B92CFFD-CE7E-4545-8EB5-8A397DAFC9DD}" srcOrd="1" destOrd="0" presId="urn:microsoft.com/office/officeart/2005/8/layout/hProcess11"/>
    <dgm:cxn modelId="{9DD29E0C-9357-40D2-9FDD-C049023A1826}" type="presParOf" srcId="{CE10D9C8-629B-4FDD-AB22-6379124C28A5}" destId="{A1724CE6-6BC3-430F-9621-10FFCF61073F}" srcOrd="2" destOrd="0" presId="urn:microsoft.com/office/officeart/2005/8/layout/hProcess11"/>
    <dgm:cxn modelId="{DF3D2C21-C3DE-4326-93B4-4DF52AADC11E}" type="presParOf" srcId="{A1724CE6-6BC3-430F-9621-10FFCF61073F}" destId="{7B2D2381-7F40-46AE-B195-9CF1814A8344}" srcOrd="0" destOrd="0" presId="urn:microsoft.com/office/officeart/2005/8/layout/hProcess11"/>
    <dgm:cxn modelId="{40611E89-95E3-438C-8DA2-71A610712789}" type="presParOf" srcId="{A1724CE6-6BC3-430F-9621-10FFCF61073F}" destId="{454476B4-F854-44E1-8498-AF165C27C5A9}" srcOrd="1" destOrd="0" presId="urn:microsoft.com/office/officeart/2005/8/layout/hProcess11"/>
    <dgm:cxn modelId="{714F217D-1A96-4561-ACE3-C610FB6AC6B0}" type="presParOf" srcId="{A1724CE6-6BC3-430F-9621-10FFCF61073F}" destId="{0919CBDB-8E8F-4402-8ABF-87E8476E71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21ED0-5C87-4FDC-8F04-ABF4058466AA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A341A35-E29D-4BCA-9DCE-EAAFA5CDD4B9}">
      <dgm:prSet phldrT="[Texto]" custT="1"/>
      <dgm:spPr/>
      <dgm:t>
        <a:bodyPr/>
        <a:lstStyle/>
        <a:p>
          <a:pPr algn="ctr">
            <a:spcAft>
              <a:spcPct val="35000"/>
            </a:spcAft>
          </a:pPr>
          <a:endParaRPr lang="es-ES" sz="1700" dirty="0"/>
        </a:p>
      </dgm:t>
    </dgm:pt>
    <dgm:pt modelId="{1B1D78BC-EA9E-4313-AA39-79867B502A54}" type="sibTrans" cxnId="{8469F8B6-4F9E-47F2-B044-5BA8E8F0DC80}">
      <dgm:prSet/>
      <dgm:spPr/>
      <dgm:t>
        <a:bodyPr/>
        <a:lstStyle/>
        <a:p>
          <a:endParaRPr lang="es-ES"/>
        </a:p>
      </dgm:t>
    </dgm:pt>
    <dgm:pt modelId="{71EBE2B7-456C-4F24-A8CE-CF9C1D823957}" type="parTrans" cxnId="{8469F8B6-4F9E-47F2-B044-5BA8E8F0DC80}">
      <dgm:prSet/>
      <dgm:spPr/>
      <dgm:t>
        <a:bodyPr/>
        <a:lstStyle/>
        <a:p>
          <a:endParaRPr lang="es-ES"/>
        </a:p>
      </dgm:t>
    </dgm:pt>
    <dgm:pt modelId="{66ED63CB-CAE4-488C-90A8-5A9E9ABE02A7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500" b="0" dirty="0"/>
        </a:p>
      </dgm:t>
    </dgm:pt>
    <dgm:pt modelId="{8F587B71-C501-47AC-BCA6-FCA07058E5DD}" type="sibTrans" cxnId="{46A4BFE0-3100-46C0-94EE-65AE6910047D}">
      <dgm:prSet/>
      <dgm:spPr/>
      <dgm:t>
        <a:bodyPr/>
        <a:lstStyle/>
        <a:p>
          <a:endParaRPr lang="es-ES"/>
        </a:p>
      </dgm:t>
    </dgm:pt>
    <dgm:pt modelId="{D28CE4A4-E747-4AAD-BBC6-E28B2705076B}" type="parTrans" cxnId="{46A4BFE0-3100-46C0-94EE-65AE6910047D}">
      <dgm:prSet/>
      <dgm:spPr/>
      <dgm:t>
        <a:bodyPr/>
        <a:lstStyle/>
        <a:p>
          <a:endParaRPr lang="es-ES"/>
        </a:p>
      </dgm:t>
    </dgm:pt>
    <dgm:pt modelId="{2D43E0A0-FB41-449E-A2F9-CB47EBA55682}" type="pres">
      <dgm:prSet presAssocID="{15F21ED0-5C87-4FDC-8F04-ABF40584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00E88-3CF8-42CE-A82D-93776F57FAA9}" type="pres">
      <dgm:prSet presAssocID="{15F21ED0-5C87-4FDC-8F04-ABF4058466AA}" presName="arrow" presStyleLbl="bgShp" presStyleIdx="0" presStyleCnt="1" custScaleX="31035" custScaleY="67975" custLinFactNeighborX="-39184" custLinFactNeighborY="-96388"/>
      <dgm:spPr>
        <a:solidFill>
          <a:srgbClr val="DEC9A2"/>
        </a:solidFill>
      </dgm:spPr>
    </dgm:pt>
    <dgm:pt modelId="{CE10D9C8-629B-4FDD-AB22-6379124C28A5}" type="pres">
      <dgm:prSet presAssocID="{15F21ED0-5C87-4FDC-8F04-ABF4058466AA}" presName="points" presStyleCnt="0"/>
      <dgm:spPr/>
    </dgm:pt>
    <dgm:pt modelId="{F6A5C58D-6769-4B24-B90C-436319FF2FB4}" type="pres">
      <dgm:prSet presAssocID="{66ED63CB-CAE4-488C-90A8-5A9E9ABE02A7}" presName="compositeA" presStyleCnt="0"/>
      <dgm:spPr/>
    </dgm:pt>
    <dgm:pt modelId="{679D3756-3B7F-4AD1-8E64-CCEA122FDEDE}" type="pres">
      <dgm:prSet presAssocID="{66ED63CB-CAE4-488C-90A8-5A9E9ABE02A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F59CC-36C0-4826-B0AD-8F1590C17CD3}" type="pres">
      <dgm:prSet presAssocID="{66ED63CB-CAE4-488C-90A8-5A9E9ABE02A7}" presName="circleA" presStyleLbl="node1" presStyleIdx="0" presStyleCnt="2" custLinFactY="-164964" custLinFactNeighborX="-43314" custLinFactNeighborY="-200000"/>
      <dgm:spPr>
        <a:solidFill>
          <a:srgbClr val="6E152E"/>
        </a:solidFill>
      </dgm:spPr>
      <dgm:t>
        <a:bodyPr/>
        <a:lstStyle/>
        <a:p>
          <a:endParaRPr lang="es-ES"/>
        </a:p>
      </dgm:t>
    </dgm:pt>
    <dgm:pt modelId="{03722BE5-93FA-47AD-B1AB-04CCA1DB0680}" type="pres">
      <dgm:prSet presAssocID="{66ED63CB-CAE4-488C-90A8-5A9E9ABE02A7}" presName="spaceA" presStyleCnt="0"/>
      <dgm:spPr/>
    </dgm:pt>
    <dgm:pt modelId="{5B92CFFD-CE7E-4545-8EB5-8A397DAFC9DD}" type="pres">
      <dgm:prSet presAssocID="{8F587B71-C501-47AC-BCA6-FCA07058E5DD}" presName="space" presStyleCnt="0"/>
      <dgm:spPr/>
    </dgm:pt>
    <dgm:pt modelId="{A1724CE6-6BC3-430F-9621-10FFCF61073F}" type="pres">
      <dgm:prSet presAssocID="{EA341A35-E29D-4BCA-9DCE-EAAFA5CDD4B9}" presName="compositeB" presStyleCnt="0"/>
      <dgm:spPr/>
    </dgm:pt>
    <dgm:pt modelId="{7B2D2381-7F40-46AE-B195-9CF1814A8344}" type="pres">
      <dgm:prSet presAssocID="{EA341A35-E29D-4BCA-9DCE-EAAFA5CDD4B9}" presName="textB" presStyleLbl="revTx" presStyleIdx="1" presStyleCnt="2" custLinFactNeighborX="-64667" custLinFactNeighborY="-34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476B4-F854-44E1-8498-AF165C27C5A9}" type="pres">
      <dgm:prSet presAssocID="{EA341A35-E29D-4BCA-9DCE-EAAFA5CDD4B9}" presName="circleB" presStyleLbl="node1" presStyleIdx="1" presStyleCnt="2" custLinFactX="200000" custLinFactY="200000" custLinFactNeighborX="232702" custLinFactNeighborY="212848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0919CBDB-8E8F-4402-8ABF-87E8476E7123}" type="pres">
      <dgm:prSet presAssocID="{EA341A35-E29D-4BCA-9DCE-EAAFA5CDD4B9}" presName="spaceB" presStyleCnt="0"/>
      <dgm:spPr/>
    </dgm:pt>
  </dgm:ptLst>
  <dgm:cxnLst>
    <dgm:cxn modelId="{8469F8B6-4F9E-47F2-B044-5BA8E8F0DC80}" srcId="{15F21ED0-5C87-4FDC-8F04-ABF4058466AA}" destId="{EA341A35-E29D-4BCA-9DCE-EAAFA5CDD4B9}" srcOrd="1" destOrd="0" parTransId="{71EBE2B7-456C-4F24-A8CE-CF9C1D823957}" sibTransId="{1B1D78BC-EA9E-4313-AA39-79867B502A54}"/>
    <dgm:cxn modelId="{8C39DD89-524E-4AA4-91A4-7330F924E6E2}" type="presOf" srcId="{15F21ED0-5C87-4FDC-8F04-ABF4058466AA}" destId="{2D43E0A0-FB41-449E-A2F9-CB47EBA55682}" srcOrd="0" destOrd="0" presId="urn:microsoft.com/office/officeart/2005/8/layout/hProcess11"/>
    <dgm:cxn modelId="{46A4BFE0-3100-46C0-94EE-65AE6910047D}" srcId="{15F21ED0-5C87-4FDC-8F04-ABF4058466AA}" destId="{66ED63CB-CAE4-488C-90A8-5A9E9ABE02A7}" srcOrd="0" destOrd="0" parTransId="{D28CE4A4-E747-4AAD-BBC6-E28B2705076B}" sibTransId="{8F587B71-C501-47AC-BCA6-FCA07058E5DD}"/>
    <dgm:cxn modelId="{1FBE0B83-9A22-40C8-A736-5DCFF5DB2D4E}" type="presOf" srcId="{66ED63CB-CAE4-488C-90A8-5A9E9ABE02A7}" destId="{679D3756-3B7F-4AD1-8E64-CCEA122FDEDE}" srcOrd="0" destOrd="0" presId="urn:microsoft.com/office/officeart/2005/8/layout/hProcess11"/>
    <dgm:cxn modelId="{6618DFF3-D715-4A35-8452-44D800F564D3}" type="presOf" srcId="{EA341A35-E29D-4BCA-9DCE-EAAFA5CDD4B9}" destId="{7B2D2381-7F40-46AE-B195-9CF1814A8344}" srcOrd="0" destOrd="0" presId="urn:microsoft.com/office/officeart/2005/8/layout/hProcess11"/>
    <dgm:cxn modelId="{469B0032-0F9B-415F-9D78-56096A297BD4}" type="presParOf" srcId="{2D43E0A0-FB41-449E-A2F9-CB47EBA55682}" destId="{8B400E88-3CF8-42CE-A82D-93776F57FAA9}" srcOrd="0" destOrd="0" presId="urn:microsoft.com/office/officeart/2005/8/layout/hProcess11"/>
    <dgm:cxn modelId="{D7804FB4-97A1-4F76-BD45-B18D0BB93B8F}" type="presParOf" srcId="{2D43E0A0-FB41-449E-A2F9-CB47EBA55682}" destId="{CE10D9C8-629B-4FDD-AB22-6379124C28A5}" srcOrd="1" destOrd="0" presId="urn:microsoft.com/office/officeart/2005/8/layout/hProcess11"/>
    <dgm:cxn modelId="{D0E19294-BE4A-4EEC-9745-6F94E0ED943E}" type="presParOf" srcId="{CE10D9C8-629B-4FDD-AB22-6379124C28A5}" destId="{F6A5C58D-6769-4B24-B90C-436319FF2FB4}" srcOrd="0" destOrd="0" presId="urn:microsoft.com/office/officeart/2005/8/layout/hProcess11"/>
    <dgm:cxn modelId="{7E2EC1EF-2BDB-4046-8781-42CAAC7B4BC9}" type="presParOf" srcId="{F6A5C58D-6769-4B24-B90C-436319FF2FB4}" destId="{679D3756-3B7F-4AD1-8E64-CCEA122FDEDE}" srcOrd="0" destOrd="0" presId="urn:microsoft.com/office/officeart/2005/8/layout/hProcess11"/>
    <dgm:cxn modelId="{4DA1562C-33F5-4D64-9FC4-3C5565FC6B88}" type="presParOf" srcId="{F6A5C58D-6769-4B24-B90C-436319FF2FB4}" destId="{7FAF59CC-36C0-4826-B0AD-8F1590C17CD3}" srcOrd="1" destOrd="0" presId="urn:microsoft.com/office/officeart/2005/8/layout/hProcess11"/>
    <dgm:cxn modelId="{8AB885A5-C772-48FD-8CC8-066D6C04C566}" type="presParOf" srcId="{F6A5C58D-6769-4B24-B90C-436319FF2FB4}" destId="{03722BE5-93FA-47AD-B1AB-04CCA1DB0680}" srcOrd="2" destOrd="0" presId="urn:microsoft.com/office/officeart/2005/8/layout/hProcess11"/>
    <dgm:cxn modelId="{2F7B457A-05EF-4EAF-9941-978F642F3608}" type="presParOf" srcId="{CE10D9C8-629B-4FDD-AB22-6379124C28A5}" destId="{5B92CFFD-CE7E-4545-8EB5-8A397DAFC9DD}" srcOrd="1" destOrd="0" presId="urn:microsoft.com/office/officeart/2005/8/layout/hProcess11"/>
    <dgm:cxn modelId="{9DD29E0C-9357-40D2-9FDD-C049023A1826}" type="presParOf" srcId="{CE10D9C8-629B-4FDD-AB22-6379124C28A5}" destId="{A1724CE6-6BC3-430F-9621-10FFCF61073F}" srcOrd="2" destOrd="0" presId="urn:microsoft.com/office/officeart/2005/8/layout/hProcess11"/>
    <dgm:cxn modelId="{DF3D2C21-C3DE-4326-93B4-4DF52AADC11E}" type="presParOf" srcId="{A1724CE6-6BC3-430F-9621-10FFCF61073F}" destId="{7B2D2381-7F40-46AE-B195-9CF1814A8344}" srcOrd="0" destOrd="0" presId="urn:microsoft.com/office/officeart/2005/8/layout/hProcess11"/>
    <dgm:cxn modelId="{40611E89-95E3-438C-8DA2-71A610712789}" type="presParOf" srcId="{A1724CE6-6BC3-430F-9621-10FFCF61073F}" destId="{454476B4-F854-44E1-8498-AF165C27C5A9}" srcOrd="1" destOrd="0" presId="urn:microsoft.com/office/officeart/2005/8/layout/hProcess11"/>
    <dgm:cxn modelId="{714F217D-1A96-4561-ACE3-C610FB6AC6B0}" type="presParOf" srcId="{A1724CE6-6BC3-430F-9621-10FFCF61073F}" destId="{0919CBDB-8E8F-4402-8ABF-87E8476E71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F21ED0-5C87-4FDC-8F04-ABF4058466AA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A341A35-E29D-4BCA-9DCE-EAAFA5CDD4B9}">
      <dgm:prSet phldrT="[Texto]" custT="1"/>
      <dgm:spPr/>
      <dgm:t>
        <a:bodyPr/>
        <a:lstStyle/>
        <a:p>
          <a:pPr algn="ctr">
            <a:spcAft>
              <a:spcPct val="35000"/>
            </a:spcAft>
          </a:pPr>
          <a:endParaRPr lang="es-ES" sz="1700" dirty="0"/>
        </a:p>
      </dgm:t>
    </dgm:pt>
    <dgm:pt modelId="{1B1D78BC-EA9E-4313-AA39-79867B502A54}" type="sibTrans" cxnId="{8469F8B6-4F9E-47F2-B044-5BA8E8F0DC80}">
      <dgm:prSet/>
      <dgm:spPr/>
      <dgm:t>
        <a:bodyPr/>
        <a:lstStyle/>
        <a:p>
          <a:endParaRPr lang="es-ES"/>
        </a:p>
      </dgm:t>
    </dgm:pt>
    <dgm:pt modelId="{71EBE2B7-456C-4F24-A8CE-CF9C1D823957}" type="parTrans" cxnId="{8469F8B6-4F9E-47F2-B044-5BA8E8F0DC80}">
      <dgm:prSet/>
      <dgm:spPr/>
      <dgm:t>
        <a:bodyPr/>
        <a:lstStyle/>
        <a:p>
          <a:endParaRPr lang="es-ES"/>
        </a:p>
      </dgm:t>
    </dgm:pt>
    <dgm:pt modelId="{66ED63CB-CAE4-488C-90A8-5A9E9ABE02A7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500" b="0" dirty="0"/>
        </a:p>
      </dgm:t>
    </dgm:pt>
    <dgm:pt modelId="{8F587B71-C501-47AC-BCA6-FCA07058E5DD}" type="sibTrans" cxnId="{46A4BFE0-3100-46C0-94EE-65AE6910047D}">
      <dgm:prSet/>
      <dgm:spPr/>
      <dgm:t>
        <a:bodyPr/>
        <a:lstStyle/>
        <a:p>
          <a:endParaRPr lang="es-ES"/>
        </a:p>
      </dgm:t>
    </dgm:pt>
    <dgm:pt modelId="{D28CE4A4-E747-4AAD-BBC6-E28B2705076B}" type="parTrans" cxnId="{46A4BFE0-3100-46C0-94EE-65AE6910047D}">
      <dgm:prSet/>
      <dgm:spPr/>
      <dgm:t>
        <a:bodyPr/>
        <a:lstStyle/>
        <a:p>
          <a:endParaRPr lang="es-ES"/>
        </a:p>
      </dgm:t>
    </dgm:pt>
    <dgm:pt modelId="{2D43E0A0-FB41-449E-A2F9-CB47EBA55682}" type="pres">
      <dgm:prSet presAssocID="{15F21ED0-5C87-4FDC-8F04-ABF40584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00E88-3CF8-42CE-A82D-93776F57FAA9}" type="pres">
      <dgm:prSet presAssocID="{15F21ED0-5C87-4FDC-8F04-ABF4058466AA}" presName="arrow" presStyleLbl="bgShp" presStyleIdx="0" presStyleCnt="1" custScaleX="31035" custScaleY="67975" custLinFactNeighborX="-39184" custLinFactNeighborY="-96388"/>
      <dgm:spPr>
        <a:solidFill>
          <a:srgbClr val="DEC9A2"/>
        </a:solidFill>
      </dgm:spPr>
    </dgm:pt>
    <dgm:pt modelId="{CE10D9C8-629B-4FDD-AB22-6379124C28A5}" type="pres">
      <dgm:prSet presAssocID="{15F21ED0-5C87-4FDC-8F04-ABF4058466AA}" presName="points" presStyleCnt="0"/>
      <dgm:spPr/>
    </dgm:pt>
    <dgm:pt modelId="{F6A5C58D-6769-4B24-B90C-436319FF2FB4}" type="pres">
      <dgm:prSet presAssocID="{66ED63CB-CAE4-488C-90A8-5A9E9ABE02A7}" presName="compositeA" presStyleCnt="0"/>
      <dgm:spPr/>
    </dgm:pt>
    <dgm:pt modelId="{679D3756-3B7F-4AD1-8E64-CCEA122FDEDE}" type="pres">
      <dgm:prSet presAssocID="{66ED63CB-CAE4-488C-90A8-5A9E9ABE02A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F59CC-36C0-4826-B0AD-8F1590C17CD3}" type="pres">
      <dgm:prSet presAssocID="{66ED63CB-CAE4-488C-90A8-5A9E9ABE02A7}" presName="circleA" presStyleLbl="node1" presStyleIdx="0" presStyleCnt="2" custLinFactY="-160198" custLinFactNeighborX="-46466" custLinFactNeighborY="-200000"/>
      <dgm:spPr>
        <a:solidFill>
          <a:srgbClr val="6E152E"/>
        </a:solidFill>
      </dgm:spPr>
      <dgm:t>
        <a:bodyPr/>
        <a:lstStyle/>
        <a:p>
          <a:endParaRPr lang="es-ES"/>
        </a:p>
      </dgm:t>
    </dgm:pt>
    <dgm:pt modelId="{03722BE5-93FA-47AD-B1AB-04CCA1DB0680}" type="pres">
      <dgm:prSet presAssocID="{66ED63CB-CAE4-488C-90A8-5A9E9ABE02A7}" presName="spaceA" presStyleCnt="0"/>
      <dgm:spPr/>
    </dgm:pt>
    <dgm:pt modelId="{5B92CFFD-CE7E-4545-8EB5-8A397DAFC9DD}" type="pres">
      <dgm:prSet presAssocID="{8F587B71-C501-47AC-BCA6-FCA07058E5DD}" presName="space" presStyleCnt="0"/>
      <dgm:spPr/>
    </dgm:pt>
    <dgm:pt modelId="{A1724CE6-6BC3-430F-9621-10FFCF61073F}" type="pres">
      <dgm:prSet presAssocID="{EA341A35-E29D-4BCA-9DCE-EAAFA5CDD4B9}" presName="compositeB" presStyleCnt="0"/>
      <dgm:spPr/>
    </dgm:pt>
    <dgm:pt modelId="{7B2D2381-7F40-46AE-B195-9CF1814A8344}" type="pres">
      <dgm:prSet presAssocID="{EA341A35-E29D-4BCA-9DCE-EAAFA5CDD4B9}" presName="textB" presStyleLbl="revTx" presStyleIdx="1" presStyleCnt="2" custLinFactNeighborX="-64667" custLinFactNeighborY="-34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476B4-F854-44E1-8498-AF165C27C5A9}" type="pres">
      <dgm:prSet presAssocID="{EA341A35-E29D-4BCA-9DCE-EAAFA5CDD4B9}" presName="circleB" presStyleLbl="node1" presStyleIdx="1" presStyleCnt="2" custLinFactX="200000" custLinFactY="200000" custLinFactNeighborX="232702" custLinFactNeighborY="212848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0919CBDB-8E8F-4402-8ABF-87E8476E7123}" type="pres">
      <dgm:prSet presAssocID="{EA341A35-E29D-4BCA-9DCE-EAAFA5CDD4B9}" presName="spaceB" presStyleCnt="0"/>
      <dgm:spPr/>
    </dgm:pt>
  </dgm:ptLst>
  <dgm:cxnLst>
    <dgm:cxn modelId="{8469F8B6-4F9E-47F2-B044-5BA8E8F0DC80}" srcId="{15F21ED0-5C87-4FDC-8F04-ABF4058466AA}" destId="{EA341A35-E29D-4BCA-9DCE-EAAFA5CDD4B9}" srcOrd="1" destOrd="0" parTransId="{71EBE2B7-456C-4F24-A8CE-CF9C1D823957}" sibTransId="{1B1D78BC-EA9E-4313-AA39-79867B502A54}"/>
    <dgm:cxn modelId="{8C39DD89-524E-4AA4-91A4-7330F924E6E2}" type="presOf" srcId="{15F21ED0-5C87-4FDC-8F04-ABF4058466AA}" destId="{2D43E0A0-FB41-449E-A2F9-CB47EBA55682}" srcOrd="0" destOrd="0" presId="urn:microsoft.com/office/officeart/2005/8/layout/hProcess11"/>
    <dgm:cxn modelId="{46A4BFE0-3100-46C0-94EE-65AE6910047D}" srcId="{15F21ED0-5C87-4FDC-8F04-ABF4058466AA}" destId="{66ED63CB-CAE4-488C-90A8-5A9E9ABE02A7}" srcOrd="0" destOrd="0" parTransId="{D28CE4A4-E747-4AAD-BBC6-E28B2705076B}" sibTransId="{8F587B71-C501-47AC-BCA6-FCA07058E5DD}"/>
    <dgm:cxn modelId="{1FBE0B83-9A22-40C8-A736-5DCFF5DB2D4E}" type="presOf" srcId="{66ED63CB-CAE4-488C-90A8-5A9E9ABE02A7}" destId="{679D3756-3B7F-4AD1-8E64-CCEA122FDEDE}" srcOrd="0" destOrd="0" presId="urn:microsoft.com/office/officeart/2005/8/layout/hProcess11"/>
    <dgm:cxn modelId="{6618DFF3-D715-4A35-8452-44D800F564D3}" type="presOf" srcId="{EA341A35-E29D-4BCA-9DCE-EAAFA5CDD4B9}" destId="{7B2D2381-7F40-46AE-B195-9CF1814A8344}" srcOrd="0" destOrd="0" presId="urn:microsoft.com/office/officeart/2005/8/layout/hProcess11"/>
    <dgm:cxn modelId="{469B0032-0F9B-415F-9D78-56096A297BD4}" type="presParOf" srcId="{2D43E0A0-FB41-449E-A2F9-CB47EBA55682}" destId="{8B400E88-3CF8-42CE-A82D-93776F57FAA9}" srcOrd="0" destOrd="0" presId="urn:microsoft.com/office/officeart/2005/8/layout/hProcess11"/>
    <dgm:cxn modelId="{D7804FB4-97A1-4F76-BD45-B18D0BB93B8F}" type="presParOf" srcId="{2D43E0A0-FB41-449E-A2F9-CB47EBA55682}" destId="{CE10D9C8-629B-4FDD-AB22-6379124C28A5}" srcOrd="1" destOrd="0" presId="urn:microsoft.com/office/officeart/2005/8/layout/hProcess11"/>
    <dgm:cxn modelId="{D0E19294-BE4A-4EEC-9745-6F94E0ED943E}" type="presParOf" srcId="{CE10D9C8-629B-4FDD-AB22-6379124C28A5}" destId="{F6A5C58D-6769-4B24-B90C-436319FF2FB4}" srcOrd="0" destOrd="0" presId="urn:microsoft.com/office/officeart/2005/8/layout/hProcess11"/>
    <dgm:cxn modelId="{7E2EC1EF-2BDB-4046-8781-42CAAC7B4BC9}" type="presParOf" srcId="{F6A5C58D-6769-4B24-B90C-436319FF2FB4}" destId="{679D3756-3B7F-4AD1-8E64-CCEA122FDEDE}" srcOrd="0" destOrd="0" presId="urn:microsoft.com/office/officeart/2005/8/layout/hProcess11"/>
    <dgm:cxn modelId="{4DA1562C-33F5-4D64-9FC4-3C5565FC6B88}" type="presParOf" srcId="{F6A5C58D-6769-4B24-B90C-436319FF2FB4}" destId="{7FAF59CC-36C0-4826-B0AD-8F1590C17CD3}" srcOrd="1" destOrd="0" presId="urn:microsoft.com/office/officeart/2005/8/layout/hProcess11"/>
    <dgm:cxn modelId="{8AB885A5-C772-48FD-8CC8-066D6C04C566}" type="presParOf" srcId="{F6A5C58D-6769-4B24-B90C-436319FF2FB4}" destId="{03722BE5-93FA-47AD-B1AB-04CCA1DB0680}" srcOrd="2" destOrd="0" presId="urn:microsoft.com/office/officeart/2005/8/layout/hProcess11"/>
    <dgm:cxn modelId="{2F7B457A-05EF-4EAF-9941-978F642F3608}" type="presParOf" srcId="{CE10D9C8-629B-4FDD-AB22-6379124C28A5}" destId="{5B92CFFD-CE7E-4545-8EB5-8A397DAFC9DD}" srcOrd="1" destOrd="0" presId="urn:microsoft.com/office/officeart/2005/8/layout/hProcess11"/>
    <dgm:cxn modelId="{9DD29E0C-9357-40D2-9FDD-C049023A1826}" type="presParOf" srcId="{CE10D9C8-629B-4FDD-AB22-6379124C28A5}" destId="{A1724CE6-6BC3-430F-9621-10FFCF61073F}" srcOrd="2" destOrd="0" presId="urn:microsoft.com/office/officeart/2005/8/layout/hProcess11"/>
    <dgm:cxn modelId="{DF3D2C21-C3DE-4326-93B4-4DF52AADC11E}" type="presParOf" srcId="{A1724CE6-6BC3-430F-9621-10FFCF61073F}" destId="{7B2D2381-7F40-46AE-B195-9CF1814A8344}" srcOrd="0" destOrd="0" presId="urn:microsoft.com/office/officeart/2005/8/layout/hProcess11"/>
    <dgm:cxn modelId="{40611E89-95E3-438C-8DA2-71A610712789}" type="presParOf" srcId="{A1724CE6-6BC3-430F-9621-10FFCF61073F}" destId="{454476B4-F854-44E1-8498-AF165C27C5A9}" srcOrd="1" destOrd="0" presId="urn:microsoft.com/office/officeart/2005/8/layout/hProcess11"/>
    <dgm:cxn modelId="{714F217D-1A96-4561-ACE3-C610FB6AC6B0}" type="presParOf" srcId="{A1724CE6-6BC3-430F-9621-10FFCF61073F}" destId="{0919CBDB-8E8F-4402-8ABF-87E8476E71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F21ED0-5C87-4FDC-8F04-ABF4058466AA}" type="doc">
      <dgm:prSet loTypeId="urn:microsoft.com/office/officeart/2005/8/layout/hProcess1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EA341A35-E29D-4BCA-9DCE-EAAFA5CDD4B9}">
      <dgm:prSet phldrT="[Texto]" custT="1"/>
      <dgm:spPr/>
      <dgm:t>
        <a:bodyPr/>
        <a:lstStyle/>
        <a:p>
          <a:pPr algn="ctr">
            <a:spcAft>
              <a:spcPct val="35000"/>
            </a:spcAft>
          </a:pPr>
          <a:endParaRPr lang="es-ES" sz="1700" dirty="0"/>
        </a:p>
      </dgm:t>
    </dgm:pt>
    <dgm:pt modelId="{1B1D78BC-EA9E-4313-AA39-79867B502A54}" type="sibTrans" cxnId="{8469F8B6-4F9E-47F2-B044-5BA8E8F0DC80}">
      <dgm:prSet/>
      <dgm:spPr/>
      <dgm:t>
        <a:bodyPr/>
        <a:lstStyle/>
        <a:p>
          <a:endParaRPr lang="es-ES"/>
        </a:p>
      </dgm:t>
    </dgm:pt>
    <dgm:pt modelId="{71EBE2B7-456C-4F24-A8CE-CF9C1D823957}" type="parTrans" cxnId="{8469F8B6-4F9E-47F2-B044-5BA8E8F0DC80}">
      <dgm:prSet/>
      <dgm:spPr/>
      <dgm:t>
        <a:bodyPr/>
        <a:lstStyle/>
        <a:p>
          <a:endParaRPr lang="es-ES"/>
        </a:p>
      </dgm:t>
    </dgm:pt>
    <dgm:pt modelId="{66ED63CB-CAE4-488C-90A8-5A9E9ABE02A7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es-ES" sz="1500" b="0" dirty="0"/>
        </a:p>
      </dgm:t>
    </dgm:pt>
    <dgm:pt modelId="{8F587B71-C501-47AC-BCA6-FCA07058E5DD}" type="sibTrans" cxnId="{46A4BFE0-3100-46C0-94EE-65AE6910047D}">
      <dgm:prSet/>
      <dgm:spPr/>
      <dgm:t>
        <a:bodyPr/>
        <a:lstStyle/>
        <a:p>
          <a:endParaRPr lang="es-ES"/>
        </a:p>
      </dgm:t>
    </dgm:pt>
    <dgm:pt modelId="{D28CE4A4-E747-4AAD-BBC6-E28B2705076B}" type="parTrans" cxnId="{46A4BFE0-3100-46C0-94EE-65AE6910047D}">
      <dgm:prSet/>
      <dgm:spPr/>
      <dgm:t>
        <a:bodyPr/>
        <a:lstStyle/>
        <a:p>
          <a:endParaRPr lang="es-ES"/>
        </a:p>
      </dgm:t>
    </dgm:pt>
    <dgm:pt modelId="{2D43E0A0-FB41-449E-A2F9-CB47EBA55682}" type="pres">
      <dgm:prSet presAssocID="{15F21ED0-5C87-4FDC-8F04-ABF405846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400E88-3CF8-42CE-A82D-93776F57FAA9}" type="pres">
      <dgm:prSet presAssocID="{15F21ED0-5C87-4FDC-8F04-ABF4058466AA}" presName="arrow" presStyleLbl="bgShp" presStyleIdx="0" presStyleCnt="1" custScaleX="31035" custScaleY="67975" custLinFactNeighborX="-39184" custLinFactNeighborY="-96388"/>
      <dgm:spPr>
        <a:solidFill>
          <a:srgbClr val="DEC9A2"/>
        </a:solidFill>
      </dgm:spPr>
    </dgm:pt>
    <dgm:pt modelId="{CE10D9C8-629B-4FDD-AB22-6379124C28A5}" type="pres">
      <dgm:prSet presAssocID="{15F21ED0-5C87-4FDC-8F04-ABF4058466AA}" presName="points" presStyleCnt="0"/>
      <dgm:spPr/>
    </dgm:pt>
    <dgm:pt modelId="{F6A5C58D-6769-4B24-B90C-436319FF2FB4}" type="pres">
      <dgm:prSet presAssocID="{66ED63CB-CAE4-488C-90A8-5A9E9ABE02A7}" presName="compositeA" presStyleCnt="0"/>
      <dgm:spPr/>
    </dgm:pt>
    <dgm:pt modelId="{679D3756-3B7F-4AD1-8E64-CCEA122FDEDE}" type="pres">
      <dgm:prSet presAssocID="{66ED63CB-CAE4-488C-90A8-5A9E9ABE02A7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F59CC-36C0-4826-B0AD-8F1590C17CD3}" type="pres">
      <dgm:prSet presAssocID="{66ED63CB-CAE4-488C-90A8-5A9E9ABE02A7}" presName="circleA" presStyleLbl="node1" presStyleIdx="0" presStyleCnt="2" custLinFactY="-159023" custLinFactNeighborX="-36189" custLinFactNeighborY="-200000"/>
      <dgm:spPr>
        <a:solidFill>
          <a:srgbClr val="6E152E"/>
        </a:solidFill>
      </dgm:spPr>
      <dgm:t>
        <a:bodyPr/>
        <a:lstStyle/>
        <a:p>
          <a:endParaRPr lang="es-ES"/>
        </a:p>
      </dgm:t>
    </dgm:pt>
    <dgm:pt modelId="{03722BE5-93FA-47AD-B1AB-04CCA1DB0680}" type="pres">
      <dgm:prSet presAssocID="{66ED63CB-CAE4-488C-90A8-5A9E9ABE02A7}" presName="spaceA" presStyleCnt="0"/>
      <dgm:spPr/>
    </dgm:pt>
    <dgm:pt modelId="{5B92CFFD-CE7E-4545-8EB5-8A397DAFC9DD}" type="pres">
      <dgm:prSet presAssocID="{8F587B71-C501-47AC-BCA6-FCA07058E5DD}" presName="space" presStyleCnt="0"/>
      <dgm:spPr/>
    </dgm:pt>
    <dgm:pt modelId="{A1724CE6-6BC3-430F-9621-10FFCF61073F}" type="pres">
      <dgm:prSet presAssocID="{EA341A35-E29D-4BCA-9DCE-EAAFA5CDD4B9}" presName="compositeB" presStyleCnt="0"/>
      <dgm:spPr/>
    </dgm:pt>
    <dgm:pt modelId="{7B2D2381-7F40-46AE-B195-9CF1814A8344}" type="pres">
      <dgm:prSet presAssocID="{EA341A35-E29D-4BCA-9DCE-EAAFA5CDD4B9}" presName="textB" presStyleLbl="revTx" presStyleIdx="1" presStyleCnt="2" custLinFactNeighborX="-64667" custLinFactNeighborY="-34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476B4-F854-44E1-8498-AF165C27C5A9}" type="pres">
      <dgm:prSet presAssocID="{EA341A35-E29D-4BCA-9DCE-EAAFA5CDD4B9}" presName="circleB" presStyleLbl="node1" presStyleIdx="1" presStyleCnt="2" custLinFactX="200000" custLinFactY="200000" custLinFactNeighborX="232702" custLinFactNeighborY="212848"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0919CBDB-8E8F-4402-8ABF-87E8476E7123}" type="pres">
      <dgm:prSet presAssocID="{EA341A35-E29D-4BCA-9DCE-EAAFA5CDD4B9}" presName="spaceB" presStyleCnt="0"/>
      <dgm:spPr/>
    </dgm:pt>
  </dgm:ptLst>
  <dgm:cxnLst>
    <dgm:cxn modelId="{8469F8B6-4F9E-47F2-B044-5BA8E8F0DC80}" srcId="{15F21ED0-5C87-4FDC-8F04-ABF4058466AA}" destId="{EA341A35-E29D-4BCA-9DCE-EAAFA5CDD4B9}" srcOrd="1" destOrd="0" parTransId="{71EBE2B7-456C-4F24-A8CE-CF9C1D823957}" sibTransId="{1B1D78BC-EA9E-4313-AA39-79867B502A54}"/>
    <dgm:cxn modelId="{8C39DD89-524E-4AA4-91A4-7330F924E6E2}" type="presOf" srcId="{15F21ED0-5C87-4FDC-8F04-ABF4058466AA}" destId="{2D43E0A0-FB41-449E-A2F9-CB47EBA55682}" srcOrd="0" destOrd="0" presId="urn:microsoft.com/office/officeart/2005/8/layout/hProcess11"/>
    <dgm:cxn modelId="{46A4BFE0-3100-46C0-94EE-65AE6910047D}" srcId="{15F21ED0-5C87-4FDC-8F04-ABF4058466AA}" destId="{66ED63CB-CAE4-488C-90A8-5A9E9ABE02A7}" srcOrd="0" destOrd="0" parTransId="{D28CE4A4-E747-4AAD-BBC6-E28B2705076B}" sibTransId="{8F587B71-C501-47AC-BCA6-FCA07058E5DD}"/>
    <dgm:cxn modelId="{1FBE0B83-9A22-40C8-A736-5DCFF5DB2D4E}" type="presOf" srcId="{66ED63CB-CAE4-488C-90A8-5A9E9ABE02A7}" destId="{679D3756-3B7F-4AD1-8E64-CCEA122FDEDE}" srcOrd="0" destOrd="0" presId="urn:microsoft.com/office/officeart/2005/8/layout/hProcess11"/>
    <dgm:cxn modelId="{6618DFF3-D715-4A35-8452-44D800F564D3}" type="presOf" srcId="{EA341A35-E29D-4BCA-9DCE-EAAFA5CDD4B9}" destId="{7B2D2381-7F40-46AE-B195-9CF1814A8344}" srcOrd="0" destOrd="0" presId="urn:microsoft.com/office/officeart/2005/8/layout/hProcess11"/>
    <dgm:cxn modelId="{469B0032-0F9B-415F-9D78-56096A297BD4}" type="presParOf" srcId="{2D43E0A0-FB41-449E-A2F9-CB47EBA55682}" destId="{8B400E88-3CF8-42CE-A82D-93776F57FAA9}" srcOrd="0" destOrd="0" presId="urn:microsoft.com/office/officeart/2005/8/layout/hProcess11"/>
    <dgm:cxn modelId="{D7804FB4-97A1-4F76-BD45-B18D0BB93B8F}" type="presParOf" srcId="{2D43E0A0-FB41-449E-A2F9-CB47EBA55682}" destId="{CE10D9C8-629B-4FDD-AB22-6379124C28A5}" srcOrd="1" destOrd="0" presId="urn:microsoft.com/office/officeart/2005/8/layout/hProcess11"/>
    <dgm:cxn modelId="{D0E19294-BE4A-4EEC-9745-6F94E0ED943E}" type="presParOf" srcId="{CE10D9C8-629B-4FDD-AB22-6379124C28A5}" destId="{F6A5C58D-6769-4B24-B90C-436319FF2FB4}" srcOrd="0" destOrd="0" presId="urn:microsoft.com/office/officeart/2005/8/layout/hProcess11"/>
    <dgm:cxn modelId="{7E2EC1EF-2BDB-4046-8781-42CAAC7B4BC9}" type="presParOf" srcId="{F6A5C58D-6769-4B24-B90C-436319FF2FB4}" destId="{679D3756-3B7F-4AD1-8E64-CCEA122FDEDE}" srcOrd="0" destOrd="0" presId="urn:microsoft.com/office/officeart/2005/8/layout/hProcess11"/>
    <dgm:cxn modelId="{4DA1562C-33F5-4D64-9FC4-3C5565FC6B88}" type="presParOf" srcId="{F6A5C58D-6769-4B24-B90C-436319FF2FB4}" destId="{7FAF59CC-36C0-4826-B0AD-8F1590C17CD3}" srcOrd="1" destOrd="0" presId="urn:microsoft.com/office/officeart/2005/8/layout/hProcess11"/>
    <dgm:cxn modelId="{8AB885A5-C772-48FD-8CC8-066D6C04C566}" type="presParOf" srcId="{F6A5C58D-6769-4B24-B90C-436319FF2FB4}" destId="{03722BE5-93FA-47AD-B1AB-04CCA1DB0680}" srcOrd="2" destOrd="0" presId="urn:microsoft.com/office/officeart/2005/8/layout/hProcess11"/>
    <dgm:cxn modelId="{2F7B457A-05EF-4EAF-9941-978F642F3608}" type="presParOf" srcId="{CE10D9C8-629B-4FDD-AB22-6379124C28A5}" destId="{5B92CFFD-CE7E-4545-8EB5-8A397DAFC9DD}" srcOrd="1" destOrd="0" presId="urn:microsoft.com/office/officeart/2005/8/layout/hProcess11"/>
    <dgm:cxn modelId="{9DD29E0C-9357-40D2-9FDD-C049023A1826}" type="presParOf" srcId="{CE10D9C8-629B-4FDD-AB22-6379124C28A5}" destId="{A1724CE6-6BC3-430F-9621-10FFCF61073F}" srcOrd="2" destOrd="0" presId="urn:microsoft.com/office/officeart/2005/8/layout/hProcess11"/>
    <dgm:cxn modelId="{DF3D2C21-C3DE-4326-93B4-4DF52AADC11E}" type="presParOf" srcId="{A1724CE6-6BC3-430F-9621-10FFCF61073F}" destId="{7B2D2381-7F40-46AE-B195-9CF1814A8344}" srcOrd="0" destOrd="0" presId="urn:microsoft.com/office/officeart/2005/8/layout/hProcess11"/>
    <dgm:cxn modelId="{40611E89-95E3-438C-8DA2-71A610712789}" type="presParOf" srcId="{A1724CE6-6BC3-430F-9621-10FFCF61073F}" destId="{454476B4-F854-44E1-8498-AF165C27C5A9}" srcOrd="1" destOrd="0" presId="urn:microsoft.com/office/officeart/2005/8/layout/hProcess11"/>
    <dgm:cxn modelId="{714F217D-1A96-4561-ACE3-C610FB6AC6B0}" type="presParOf" srcId="{A1724CE6-6BC3-430F-9621-10FFCF61073F}" destId="{0919CBDB-8E8F-4402-8ABF-87E8476E712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0E88-3CF8-42CE-A82D-93776F57FAA9}">
      <dsp:nvSpPr>
        <dsp:cNvPr id="0" name=""/>
        <dsp:cNvSpPr/>
      </dsp:nvSpPr>
      <dsp:spPr>
        <a:xfrm>
          <a:off x="29162" y="0"/>
          <a:ext cx="3032008" cy="1483187"/>
        </a:xfrm>
        <a:prstGeom prst="notchedRightArrow">
          <a:avLst/>
        </a:prstGeom>
        <a:solidFill>
          <a:srgbClr val="DEC9A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3756-3B7F-4AD1-8E64-CCEA122FDEDE}">
      <dsp:nvSpPr>
        <dsp:cNvPr id="0" name=""/>
        <dsp:cNvSpPr/>
      </dsp:nvSpPr>
      <dsp:spPr>
        <a:xfrm>
          <a:off x="488589" y="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 dirty="0"/>
        </a:p>
      </dsp:txBody>
      <dsp:txXfrm>
        <a:off x="488589" y="0"/>
        <a:ext cx="4289005" cy="2181960"/>
      </dsp:txXfrm>
    </dsp:sp>
    <dsp:sp modelId="{7FAF59CC-36C0-4826-B0AD-8F1590C17CD3}">
      <dsp:nvSpPr>
        <dsp:cNvPr id="0" name=""/>
        <dsp:cNvSpPr/>
      </dsp:nvSpPr>
      <dsp:spPr>
        <a:xfrm>
          <a:off x="1834391" y="465270"/>
          <a:ext cx="545490" cy="545490"/>
        </a:xfrm>
        <a:prstGeom prst="ellipse">
          <a:avLst/>
        </a:prstGeom>
        <a:solidFill>
          <a:srgbClr val="6E152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2381-7F40-46AE-B195-9CF1814A8344}">
      <dsp:nvSpPr>
        <dsp:cNvPr id="0" name=""/>
        <dsp:cNvSpPr/>
      </dsp:nvSpPr>
      <dsp:spPr>
        <a:xfrm>
          <a:off x="2218474" y="252479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218474" y="2524790"/>
        <a:ext cx="4289005" cy="2181960"/>
      </dsp:txXfrm>
    </dsp:sp>
    <dsp:sp modelId="{454476B4-F854-44E1-8498-AF165C27C5A9}">
      <dsp:nvSpPr>
        <dsp:cNvPr id="0" name=""/>
        <dsp:cNvSpPr/>
      </dsp:nvSpPr>
      <dsp:spPr>
        <a:xfrm>
          <a:off x="9224150" y="4706751"/>
          <a:ext cx="545490" cy="54549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0E88-3CF8-42CE-A82D-93776F57FAA9}">
      <dsp:nvSpPr>
        <dsp:cNvPr id="0" name=""/>
        <dsp:cNvSpPr/>
      </dsp:nvSpPr>
      <dsp:spPr>
        <a:xfrm>
          <a:off x="176488" y="634525"/>
          <a:ext cx="3032008" cy="1483187"/>
        </a:xfrm>
        <a:prstGeom prst="notchedRightArrow">
          <a:avLst/>
        </a:prstGeom>
        <a:solidFill>
          <a:srgbClr val="DEC9A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3756-3B7F-4AD1-8E64-CCEA122FDEDE}">
      <dsp:nvSpPr>
        <dsp:cNvPr id="0" name=""/>
        <dsp:cNvSpPr/>
      </dsp:nvSpPr>
      <dsp:spPr>
        <a:xfrm>
          <a:off x="488589" y="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 dirty="0"/>
        </a:p>
      </dsp:txBody>
      <dsp:txXfrm>
        <a:off x="488589" y="0"/>
        <a:ext cx="4289005" cy="2181960"/>
      </dsp:txXfrm>
    </dsp:sp>
    <dsp:sp modelId="{7FAF59CC-36C0-4826-B0AD-8F1590C17CD3}">
      <dsp:nvSpPr>
        <dsp:cNvPr id="0" name=""/>
        <dsp:cNvSpPr/>
      </dsp:nvSpPr>
      <dsp:spPr>
        <a:xfrm>
          <a:off x="2334823" y="1130648"/>
          <a:ext cx="545490" cy="545490"/>
        </a:xfrm>
        <a:prstGeom prst="ellipse">
          <a:avLst/>
        </a:prstGeom>
        <a:solidFill>
          <a:srgbClr val="6E152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2381-7F40-46AE-B195-9CF1814A8344}">
      <dsp:nvSpPr>
        <dsp:cNvPr id="0" name=""/>
        <dsp:cNvSpPr/>
      </dsp:nvSpPr>
      <dsp:spPr>
        <a:xfrm>
          <a:off x="2218474" y="252479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218474" y="2524790"/>
        <a:ext cx="4289005" cy="2181960"/>
      </dsp:txXfrm>
    </dsp:sp>
    <dsp:sp modelId="{454476B4-F854-44E1-8498-AF165C27C5A9}">
      <dsp:nvSpPr>
        <dsp:cNvPr id="0" name=""/>
        <dsp:cNvSpPr/>
      </dsp:nvSpPr>
      <dsp:spPr>
        <a:xfrm>
          <a:off x="9224150" y="4706751"/>
          <a:ext cx="545490" cy="54549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0E88-3CF8-42CE-A82D-93776F57FAA9}">
      <dsp:nvSpPr>
        <dsp:cNvPr id="0" name=""/>
        <dsp:cNvSpPr/>
      </dsp:nvSpPr>
      <dsp:spPr>
        <a:xfrm>
          <a:off x="13433" y="156152"/>
          <a:ext cx="3032008" cy="1483187"/>
        </a:xfrm>
        <a:prstGeom prst="notchedRightArrow">
          <a:avLst/>
        </a:prstGeom>
        <a:solidFill>
          <a:srgbClr val="DEC9A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3756-3B7F-4AD1-8E64-CCEA122FDEDE}">
      <dsp:nvSpPr>
        <dsp:cNvPr id="0" name=""/>
        <dsp:cNvSpPr/>
      </dsp:nvSpPr>
      <dsp:spPr>
        <a:xfrm>
          <a:off x="488589" y="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 dirty="0"/>
        </a:p>
      </dsp:txBody>
      <dsp:txXfrm>
        <a:off x="488589" y="0"/>
        <a:ext cx="4289005" cy="2181960"/>
      </dsp:txXfrm>
    </dsp:sp>
    <dsp:sp modelId="{7FAF59CC-36C0-4826-B0AD-8F1590C17CD3}">
      <dsp:nvSpPr>
        <dsp:cNvPr id="0" name=""/>
        <dsp:cNvSpPr/>
      </dsp:nvSpPr>
      <dsp:spPr>
        <a:xfrm>
          <a:off x="2090651" y="634317"/>
          <a:ext cx="545490" cy="545490"/>
        </a:xfrm>
        <a:prstGeom prst="ellipse">
          <a:avLst/>
        </a:prstGeom>
        <a:solidFill>
          <a:srgbClr val="6E152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2381-7F40-46AE-B195-9CF1814A8344}">
      <dsp:nvSpPr>
        <dsp:cNvPr id="0" name=""/>
        <dsp:cNvSpPr/>
      </dsp:nvSpPr>
      <dsp:spPr>
        <a:xfrm>
          <a:off x="2218474" y="252479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218474" y="2524790"/>
        <a:ext cx="4289005" cy="2181960"/>
      </dsp:txXfrm>
    </dsp:sp>
    <dsp:sp modelId="{454476B4-F854-44E1-8498-AF165C27C5A9}">
      <dsp:nvSpPr>
        <dsp:cNvPr id="0" name=""/>
        <dsp:cNvSpPr/>
      </dsp:nvSpPr>
      <dsp:spPr>
        <a:xfrm>
          <a:off x="9224150" y="4706751"/>
          <a:ext cx="545490" cy="54549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0E88-3CF8-42CE-A82D-93776F57FAA9}">
      <dsp:nvSpPr>
        <dsp:cNvPr id="0" name=""/>
        <dsp:cNvSpPr/>
      </dsp:nvSpPr>
      <dsp:spPr>
        <a:xfrm>
          <a:off x="29162" y="0"/>
          <a:ext cx="3032008" cy="1483187"/>
        </a:xfrm>
        <a:prstGeom prst="notchedRightArrow">
          <a:avLst/>
        </a:prstGeom>
        <a:solidFill>
          <a:srgbClr val="DEC9A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3756-3B7F-4AD1-8E64-CCEA122FDEDE}">
      <dsp:nvSpPr>
        <dsp:cNvPr id="0" name=""/>
        <dsp:cNvSpPr/>
      </dsp:nvSpPr>
      <dsp:spPr>
        <a:xfrm>
          <a:off x="488589" y="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 dirty="0"/>
        </a:p>
      </dsp:txBody>
      <dsp:txXfrm>
        <a:off x="488589" y="0"/>
        <a:ext cx="4289005" cy="2181960"/>
      </dsp:txXfrm>
    </dsp:sp>
    <dsp:sp modelId="{7FAF59CC-36C0-4826-B0AD-8F1590C17CD3}">
      <dsp:nvSpPr>
        <dsp:cNvPr id="0" name=""/>
        <dsp:cNvSpPr/>
      </dsp:nvSpPr>
      <dsp:spPr>
        <a:xfrm>
          <a:off x="2124073" y="463863"/>
          <a:ext cx="545490" cy="545490"/>
        </a:xfrm>
        <a:prstGeom prst="ellipse">
          <a:avLst/>
        </a:prstGeom>
        <a:solidFill>
          <a:srgbClr val="6E152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2381-7F40-46AE-B195-9CF1814A8344}">
      <dsp:nvSpPr>
        <dsp:cNvPr id="0" name=""/>
        <dsp:cNvSpPr/>
      </dsp:nvSpPr>
      <dsp:spPr>
        <a:xfrm>
          <a:off x="2218474" y="252479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218474" y="2524790"/>
        <a:ext cx="4289005" cy="2181960"/>
      </dsp:txXfrm>
    </dsp:sp>
    <dsp:sp modelId="{454476B4-F854-44E1-8498-AF165C27C5A9}">
      <dsp:nvSpPr>
        <dsp:cNvPr id="0" name=""/>
        <dsp:cNvSpPr/>
      </dsp:nvSpPr>
      <dsp:spPr>
        <a:xfrm>
          <a:off x="9224150" y="4706751"/>
          <a:ext cx="545490" cy="54549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0E88-3CF8-42CE-A82D-93776F57FAA9}">
      <dsp:nvSpPr>
        <dsp:cNvPr id="0" name=""/>
        <dsp:cNvSpPr/>
      </dsp:nvSpPr>
      <dsp:spPr>
        <a:xfrm>
          <a:off x="29162" y="0"/>
          <a:ext cx="3032008" cy="1483187"/>
        </a:xfrm>
        <a:prstGeom prst="notchedRightArrow">
          <a:avLst/>
        </a:prstGeom>
        <a:solidFill>
          <a:srgbClr val="DEC9A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3756-3B7F-4AD1-8E64-CCEA122FDEDE}">
      <dsp:nvSpPr>
        <dsp:cNvPr id="0" name=""/>
        <dsp:cNvSpPr/>
      </dsp:nvSpPr>
      <dsp:spPr>
        <a:xfrm>
          <a:off x="488589" y="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 dirty="0"/>
        </a:p>
      </dsp:txBody>
      <dsp:txXfrm>
        <a:off x="488589" y="0"/>
        <a:ext cx="4289005" cy="2181960"/>
      </dsp:txXfrm>
    </dsp:sp>
    <dsp:sp modelId="{7FAF59CC-36C0-4826-B0AD-8F1590C17CD3}">
      <dsp:nvSpPr>
        <dsp:cNvPr id="0" name=""/>
        <dsp:cNvSpPr/>
      </dsp:nvSpPr>
      <dsp:spPr>
        <a:xfrm>
          <a:off x="2106879" y="489861"/>
          <a:ext cx="545490" cy="545490"/>
        </a:xfrm>
        <a:prstGeom prst="ellipse">
          <a:avLst/>
        </a:prstGeom>
        <a:solidFill>
          <a:srgbClr val="6E152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2381-7F40-46AE-B195-9CF1814A8344}">
      <dsp:nvSpPr>
        <dsp:cNvPr id="0" name=""/>
        <dsp:cNvSpPr/>
      </dsp:nvSpPr>
      <dsp:spPr>
        <a:xfrm>
          <a:off x="2218474" y="252479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218474" y="2524790"/>
        <a:ext cx="4289005" cy="2181960"/>
      </dsp:txXfrm>
    </dsp:sp>
    <dsp:sp modelId="{454476B4-F854-44E1-8498-AF165C27C5A9}">
      <dsp:nvSpPr>
        <dsp:cNvPr id="0" name=""/>
        <dsp:cNvSpPr/>
      </dsp:nvSpPr>
      <dsp:spPr>
        <a:xfrm>
          <a:off x="9224150" y="4706751"/>
          <a:ext cx="545490" cy="54549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00E88-3CF8-42CE-A82D-93776F57FAA9}">
      <dsp:nvSpPr>
        <dsp:cNvPr id="0" name=""/>
        <dsp:cNvSpPr/>
      </dsp:nvSpPr>
      <dsp:spPr>
        <a:xfrm>
          <a:off x="29162" y="0"/>
          <a:ext cx="3032008" cy="1483187"/>
        </a:xfrm>
        <a:prstGeom prst="notchedRightArrow">
          <a:avLst/>
        </a:prstGeom>
        <a:solidFill>
          <a:srgbClr val="DEC9A2"/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D3756-3B7F-4AD1-8E64-CCEA122FDEDE}">
      <dsp:nvSpPr>
        <dsp:cNvPr id="0" name=""/>
        <dsp:cNvSpPr/>
      </dsp:nvSpPr>
      <dsp:spPr>
        <a:xfrm>
          <a:off x="488589" y="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0" kern="1200" dirty="0"/>
        </a:p>
      </dsp:txBody>
      <dsp:txXfrm>
        <a:off x="488589" y="0"/>
        <a:ext cx="4289005" cy="2181960"/>
      </dsp:txXfrm>
    </dsp:sp>
    <dsp:sp modelId="{7FAF59CC-36C0-4826-B0AD-8F1590C17CD3}">
      <dsp:nvSpPr>
        <dsp:cNvPr id="0" name=""/>
        <dsp:cNvSpPr/>
      </dsp:nvSpPr>
      <dsp:spPr>
        <a:xfrm>
          <a:off x="2162939" y="496270"/>
          <a:ext cx="545490" cy="545490"/>
        </a:xfrm>
        <a:prstGeom prst="ellipse">
          <a:avLst/>
        </a:prstGeom>
        <a:solidFill>
          <a:srgbClr val="6E152E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D2381-7F40-46AE-B195-9CF1814A8344}">
      <dsp:nvSpPr>
        <dsp:cNvPr id="0" name=""/>
        <dsp:cNvSpPr/>
      </dsp:nvSpPr>
      <dsp:spPr>
        <a:xfrm>
          <a:off x="2218474" y="2524790"/>
          <a:ext cx="4289005" cy="218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218474" y="2524790"/>
        <a:ext cx="4289005" cy="2181960"/>
      </dsp:txXfrm>
    </dsp:sp>
    <dsp:sp modelId="{454476B4-F854-44E1-8498-AF165C27C5A9}">
      <dsp:nvSpPr>
        <dsp:cNvPr id="0" name=""/>
        <dsp:cNvSpPr/>
      </dsp:nvSpPr>
      <dsp:spPr>
        <a:xfrm>
          <a:off x="9224150" y="4706751"/>
          <a:ext cx="545490" cy="545490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07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20/06/2024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20/06/2024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4.xml"/><Relationship Id="rId10" Type="http://schemas.openxmlformats.org/officeDocument/2006/relationships/hyperlink" Target="4.%20MCGSPF_2024_48_VII_Guia_26.pdf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6.xml"/><Relationship Id="rId9" Type="http://schemas.openxmlformats.org/officeDocument/2006/relationships/hyperlink" Target="5.%20MCGSPF_2024_29_VII_Guia_5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APORTACIÓN Y REINTEGRO DE RECURSOS DEL FONSABI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ENTIDADES PARAESTALES SECTORIZADAS AL RAMO 12 SALUD</a:t>
            </a:r>
          </a:p>
          <a:p>
            <a:r>
              <a:rPr lang="es-MX" dirty="0" smtClean="0"/>
              <a:t>COMPRA CONSOLIDADA DE MEDICAMENTOS</a:t>
            </a:r>
          </a:p>
          <a:p>
            <a:r>
              <a:rPr lang="es-MX" dirty="0" smtClean="0"/>
              <a:t>SCG – DE LA ENTIDAD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6E2DBF-2F02-3B41-BEDF-269FB6A2F5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69698" y="5271898"/>
            <a:ext cx="5295600" cy="13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7627219" cy="890487"/>
          </a:xfrm>
        </p:spPr>
        <p:txBody>
          <a:bodyPr/>
          <a:lstStyle/>
          <a:p>
            <a:r>
              <a:rPr lang="es-MX" sz="2800" dirty="0" smtClean="0">
                <a:solidFill>
                  <a:srgbClr val="245C4F"/>
                </a:solidFill>
              </a:rPr>
              <a:t>COMPLEMENTO CONTABLE DEL REINTEGRO A TRAVÉS DEL SICOP-SCG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903395" y="6135825"/>
            <a:ext cx="104671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/>
              <a:t>MCGPEF</a:t>
            </a:r>
            <a:r>
              <a:rPr lang="es-MX" sz="1000" dirty="0" smtClean="0"/>
              <a:t> – Manual de Contabilidad Gubernamental para el Poder Ejecutivo Federal emitido por la SHCP</a:t>
            </a:r>
            <a:r>
              <a:rPr lang="es-MX" sz="900" dirty="0" smtClean="0"/>
              <a:t>.</a:t>
            </a:r>
            <a:endParaRPr lang="es-MX" sz="9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386697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2509" y="779317"/>
            <a:ext cx="11533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  <a:tabLst>
                <a:tab pos="1028700" algn="l"/>
              </a:tabLst>
            </a:pPr>
            <a:endParaRPr lang="es-ES" b="1" spc="-5" dirty="0" smtClean="0">
              <a:latin typeface="Montserrat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28600" algn="ctr">
              <a:spcAft>
                <a:spcPts val="0"/>
              </a:spcAft>
              <a:tabLst>
                <a:tab pos="1028700" algn="l"/>
              </a:tabLst>
            </a:pPr>
            <a:r>
              <a:rPr lang="es-ES" b="1" spc="-5" dirty="0" smtClean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PROCEDIMIENTO </a:t>
            </a:r>
            <a:r>
              <a:rPr lang="es-ES" b="1" spc="-5" dirty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PARA EL REGISTRO CONTABLE DE REINTEGROS DE AÑOS ANTERIORES PENDIENTES DE AFECTAR ACTIVO O GASTOS (REFAS)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10873" y="2402586"/>
            <a:ext cx="29745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Concepto</a:t>
            </a:r>
            <a:endParaRPr lang="es-ES" sz="2000" b="1" dirty="0">
              <a:solidFill>
                <a:srgbClr val="245C4F"/>
              </a:solidFill>
              <a:latin typeface="Montserrat" panose="00000500000000000000" pitchFamily="2" charset="0"/>
            </a:endParaRPr>
          </a:p>
          <a:p>
            <a:pPr lvl="0" algn="ctr"/>
            <a:r>
              <a:rPr lang="es-MX" sz="1400" dirty="0" smtClean="0">
                <a:latin typeface="Montserrat" panose="00000500000000000000" pitchFamily="2" charset="0"/>
              </a:rPr>
              <a:t>Por </a:t>
            </a:r>
            <a:r>
              <a:rPr lang="es-MX" sz="1400" dirty="0">
                <a:latin typeface="Montserrat" panose="00000500000000000000" pitchFamily="2" charset="0"/>
              </a:rPr>
              <a:t>la operación extrapresupuestaria cuando se identifica la partida de gasto </a:t>
            </a:r>
            <a:r>
              <a:rPr lang="es-MX" sz="1400" dirty="0" smtClean="0">
                <a:latin typeface="Montserrat" panose="00000500000000000000" pitchFamily="2" charset="0"/>
              </a:rPr>
              <a:t>especifica:</a:t>
            </a:r>
          </a:p>
          <a:p>
            <a:pPr lvl="0" algn="ctr"/>
            <a:endParaRPr lang="es-MX" sz="1400" dirty="0" smtClean="0">
              <a:latin typeface="Montserrat" panose="00000500000000000000" pitchFamily="2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rgbClr val="6E152E"/>
                </a:solidFill>
                <a:latin typeface="Montserrat SemiBold" panose="00000700000000000000" pitchFamily="2" charset="0"/>
                <a:ea typeface="+mj-ea"/>
                <a:cs typeface="+mj-cs"/>
              </a:rPr>
              <a:t>Aportaciones FONSABI Partida 46101</a:t>
            </a:r>
            <a:endParaRPr lang="es-ES" sz="1400" dirty="0">
              <a:solidFill>
                <a:srgbClr val="6E152E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  <a:p>
            <a:pPr lvl="0" algn="ctr"/>
            <a:endParaRPr lang="es-ES" sz="1400" dirty="0" smtClean="0">
              <a:solidFill>
                <a:srgbClr val="6E152E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10" name="Triángulo isósceles 9"/>
          <p:cNvSpPr/>
          <p:nvPr/>
        </p:nvSpPr>
        <p:spPr>
          <a:xfrm rot="5400000">
            <a:off x="9093351" y="3231975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9349442" y="2936093"/>
            <a:ext cx="2453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latin typeface="Montserrat" panose="00000500000000000000" pitchFamily="2" charset="0"/>
              </a:rPr>
              <a:t>3.2.2.1.1 </a:t>
            </a:r>
          </a:p>
          <a:p>
            <a:pPr lvl="0" algn="ctr"/>
            <a:r>
              <a:rPr lang="es-MX" sz="1600" dirty="0" smtClean="0">
                <a:latin typeface="Montserrat" panose="00000500000000000000" pitchFamily="2" charset="0"/>
              </a:rPr>
              <a:t>Resultados </a:t>
            </a:r>
            <a:r>
              <a:rPr lang="es-MX" sz="1600" dirty="0">
                <a:latin typeface="Montserrat" panose="00000500000000000000" pitchFamily="2" charset="0"/>
              </a:rPr>
              <a:t>Acumulados de Ejercicios Anteriores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23961" y="2531422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245384" y="2531422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Flecha a la derecha con muesca 17"/>
          <p:cNvSpPr/>
          <p:nvPr/>
        </p:nvSpPr>
        <p:spPr>
          <a:xfrm>
            <a:off x="-1910985" y="1981228"/>
            <a:ext cx="3032008" cy="1483187"/>
          </a:xfrm>
          <a:prstGeom prst="notchedRightArrow">
            <a:avLst/>
          </a:prstGeom>
          <a:solidFill>
            <a:srgbClr val="DEC9A2"/>
          </a:solidFill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-105756" y="2446498"/>
            <a:ext cx="545490" cy="545490"/>
          </a:xfrm>
          <a:prstGeom prst="ellipse">
            <a:avLst/>
          </a:prstGeom>
          <a:solidFill>
            <a:srgbClr val="6E152E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uadroTexto 21"/>
          <p:cNvSpPr txBox="1"/>
          <p:nvPr/>
        </p:nvSpPr>
        <p:spPr>
          <a:xfrm>
            <a:off x="39303" y="2470332"/>
            <a:ext cx="24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2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17894" y="2787897"/>
            <a:ext cx="183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Entidades Paraestales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5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6280">
            <a:off x="2563107" y="3279719"/>
            <a:ext cx="577070" cy="8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6487670" y="3038230"/>
            <a:ext cx="2712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latin typeface="Montserrat" panose="00000500000000000000" pitchFamily="2" charset="0"/>
              </a:rPr>
              <a:t>1.1.3.9.3</a:t>
            </a:r>
          </a:p>
          <a:p>
            <a:pPr lvl="0" algn="ctr"/>
            <a:r>
              <a:rPr lang="es-MX" sz="1400" dirty="0" smtClean="0"/>
              <a:t> </a:t>
            </a:r>
            <a:r>
              <a:rPr lang="es-MX" sz="1600" dirty="0">
                <a:latin typeface="Montserrat" panose="00000500000000000000" pitchFamily="2" charset="0"/>
              </a:rPr>
              <a:t>Reintegros de Años Anteriores Pendiente de Afectar Activo o Gasto</a:t>
            </a:r>
            <a:endParaRPr lang="es-ES" sz="16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97067" y="5036854"/>
            <a:ext cx="3265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Parametrización</a:t>
            </a:r>
          </a:p>
          <a:p>
            <a:pPr algn="ctr"/>
            <a:r>
              <a:rPr lang="es-MX" sz="2000" b="1" dirty="0" smtClean="0">
                <a:solidFill>
                  <a:srgbClr val="6E152E"/>
                </a:solidFill>
                <a:latin typeface="Montserrat SemiBold" panose="00000700000000000000" pitchFamily="2" charset="0"/>
                <a:ea typeface="+mj-ea"/>
                <a:cs typeface="+mj-cs"/>
              </a:rPr>
              <a:t>600-010-020-001</a:t>
            </a:r>
          </a:p>
          <a:p>
            <a:pPr algn="ctr"/>
            <a:r>
              <a:rPr lang="es-MX" sz="2000" b="1" dirty="0" smtClean="0">
                <a:solidFill>
                  <a:srgbClr val="6E152E"/>
                </a:solidFill>
                <a:latin typeface="Montserrat SemiBold" panose="00000700000000000000" pitchFamily="2" charset="0"/>
                <a:ea typeface="+mj-ea"/>
                <a:cs typeface="+mj-cs"/>
              </a:rPr>
              <a:t>Paraestatal costo</a:t>
            </a:r>
            <a:endParaRPr lang="es-MX" sz="2000" b="1" dirty="0">
              <a:solidFill>
                <a:srgbClr val="6E152E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61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11424920" cy="890487"/>
          </a:xfrm>
        </p:spPr>
        <p:txBody>
          <a:bodyPr/>
          <a:lstStyle/>
          <a:p>
            <a:r>
              <a:rPr lang="es-MX" sz="3200" dirty="0" smtClean="0"/>
              <a:t>Aportaciones </a:t>
            </a:r>
            <a:br>
              <a:rPr lang="es-MX" sz="3200" dirty="0" smtClean="0"/>
            </a:br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Fideicomiso de Administración y Pago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104588"/>
              </p:ext>
            </p:extLst>
          </p:nvPr>
        </p:nvGraphicFramePr>
        <p:xfrm>
          <a:off x="-1318661" y="609014"/>
          <a:ext cx="9769641" cy="54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899847" y="5949162"/>
            <a:ext cx="9089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latin typeface="Montserrat" panose="00000500000000000000" pitchFamily="2" charset="0"/>
              </a:rPr>
              <a:t>De acuerdo a lo establecido por la </a:t>
            </a:r>
            <a:r>
              <a:rPr lang="es-MX" sz="1200" b="1" dirty="0" smtClean="0">
                <a:latin typeface="Montserrat" panose="00000500000000000000" pitchFamily="2" charset="0"/>
              </a:rPr>
              <a:t>Unidad de Contabilidad Gubernamental (UCG), </a:t>
            </a:r>
            <a:r>
              <a:rPr lang="es-MX" sz="1200" b="1" dirty="0" smtClean="0">
                <a:latin typeface="Montserrat" panose="00000500000000000000" pitchFamily="2" charset="0"/>
              </a:rPr>
              <a:t>en el mecanismo para llevar cabo el registro contable “Compra de medicamentos a través del INSABI (FONSABI) con el Organismo Internacional UNOPS”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22" name="Triángulo isósceles 21"/>
          <p:cNvSpPr/>
          <p:nvPr/>
        </p:nvSpPr>
        <p:spPr>
          <a:xfrm rot="5400000">
            <a:off x="7754750" y="1418048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571363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91012" y="895978"/>
            <a:ext cx="30521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rgbClr val="245C4F"/>
                </a:solidFill>
                <a:latin typeface="Montserrat" panose="00000500000000000000" pitchFamily="2" charset="0"/>
              </a:rPr>
              <a:t>Aportación</a:t>
            </a:r>
          </a:p>
          <a:p>
            <a:pPr lvl="0" algn="ctr"/>
            <a:r>
              <a:rPr lang="es-ES" sz="1400" dirty="0">
                <a:latin typeface="Montserrat" panose="00000500000000000000" pitchFamily="2" charset="0"/>
              </a:rPr>
              <a:t>Se reconoce el derecho sobre los recursos aportados por la entidad al </a:t>
            </a:r>
            <a:r>
              <a:rPr lang="es-ES" sz="1400" dirty="0" smtClean="0">
                <a:latin typeface="Montserrat" panose="00000500000000000000" pitchFamily="2" charset="0"/>
              </a:rPr>
              <a:t>fideicomiso con la partida de gasto 46101, </a:t>
            </a:r>
          </a:p>
          <a:p>
            <a:pPr lvl="0" algn="ctr"/>
            <a:r>
              <a:rPr lang="es-ES" sz="1400" dirty="0" smtClean="0">
                <a:latin typeface="Montserrat" panose="00000500000000000000" pitchFamily="2" charset="0"/>
              </a:rPr>
              <a:t>FF - Propios o Fiscales</a:t>
            </a:r>
            <a:endParaRPr lang="es-ES" sz="1400" dirty="0">
              <a:latin typeface="Montserrat" panose="00000500000000000000" pitchFamily="2" charset="0"/>
            </a:endParaRPr>
          </a:p>
          <a:p>
            <a:pPr lvl="0"/>
            <a:endParaRPr lang="es-ES" sz="2000" b="1" dirty="0" smtClean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64176" y="1110459"/>
            <a:ext cx="19250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latin typeface="Montserrat" panose="00000500000000000000" pitchFamily="2" charset="0"/>
              </a:rPr>
              <a:t>1.1.2.9</a:t>
            </a:r>
            <a:endParaRPr lang="es-ES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400" dirty="0" smtClean="0">
                <a:latin typeface="Montserrat" panose="00000500000000000000" pitchFamily="2" charset="0"/>
              </a:rPr>
              <a:t>Otros Derechos a Recibir Efectivo y Equivalentes a CP</a:t>
            </a:r>
            <a:endParaRPr lang="es-ES" sz="14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443" y="2826250"/>
            <a:ext cx="10431506" cy="2316937"/>
          </a:xfrm>
          <a:prstGeom prst="rect">
            <a:avLst/>
          </a:prstGeom>
        </p:spPr>
      </p:pic>
      <p:pic>
        <p:nvPicPr>
          <p:cNvPr id="19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291">
            <a:off x="5158059" y="4246978"/>
            <a:ext cx="1109126" cy="16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19951" y="1099391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1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751134" y="1186392"/>
            <a:ext cx="192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>
                <a:latin typeface="Montserrat" panose="00000500000000000000" pitchFamily="2" charset="0"/>
              </a:rPr>
              <a:t>1.2.1.3.1</a:t>
            </a:r>
          </a:p>
          <a:p>
            <a:pPr lvl="0" algn="ctr"/>
            <a:r>
              <a:rPr lang="es-ES" dirty="0">
                <a:latin typeface="Montserrat" panose="00000500000000000000" pitchFamily="2" charset="0"/>
              </a:rPr>
              <a:t>Fideicomisos</a:t>
            </a:r>
          </a:p>
          <a:p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25990" y="795293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822640" y="765173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11814208" cy="890487"/>
          </a:xfrm>
        </p:spPr>
        <p:txBody>
          <a:bodyPr/>
          <a:lstStyle/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Reintegro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Tesorería de la Federación (TESOFE)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de los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recursos fiscales</a:t>
            </a:r>
            <a:r>
              <a:rPr lang="es-MX" sz="2800" dirty="0" smtClean="0"/>
              <a:t> </a:t>
            </a:r>
            <a:r>
              <a:rPr lang="es-MX" sz="2800" dirty="0" smtClean="0"/>
              <a:t>no adjudicados</a:t>
            </a:r>
            <a:endParaRPr lang="es-MX" sz="36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31739"/>
              </p:ext>
            </p:extLst>
          </p:nvPr>
        </p:nvGraphicFramePr>
        <p:xfrm>
          <a:off x="-1318661" y="485523"/>
          <a:ext cx="9769641" cy="54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31749" y="1125908"/>
            <a:ext cx="9305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Montserrat" panose="00000500000000000000" pitchFamily="2" charset="0"/>
              </a:rPr>
              <a:t>Para el </a:t>
            </a:r>
            <a:r>
              <a:rPr lang="es-MX" b="1" dirty="0" smtClean="0">
                <a:latin typeface="Montserrat" panose="00000500000000000000" pitchFamily="2" charset="0"/>
              </a:rPr>
              <a:t>reintegro</a:t>
            </a:r>
            <a:r>
              <a:rPr lang="es-MX" dirty="0" smtClean="0">
                <a:latin typeface="Montserrat" panose="00000500000000000000" pitchFamily="2" charset="0"/>
              </a:rPr>
              <a:t> de </a:t>
            </a:r>
            <a:r>
              <a:rPr lang="es-MX" b="1" dirty="0" smtClean="0">
                <a:latin typeface="Montserrat" panose="00000500000000000000" pitchFamily="2" charset="0"/>
              </a:rPr>
              <a:t>recursos fiscales </a:t>
            </a:r>
            <a:r>
              <a:rPr lang="es-MX" dirty="0" smtClean="0">
                <a:latin typeface="Montserrat" panose="00000500000000000000" pitchFamily="2" charset="0"/>
              </a:rPr>
              <a:t>por las aportaciones realizadas al FONSABI: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Montserrat" panose="00000500000000000000" pitchFamily="2" charset="0"/>
              </a:rPr>
              <a:t>Otorgar </a:t>
            </a:r>
            <a:r>
              <a:rPr lang="es-MX" b="1" dirty="0" smtClean="0">
                <a:latin typeface="Montserrat" panose="00000500000000000000" pitchFamily="2" charset="0"/>
              </a:rPr>
              <a:t>línea de captura </a:t>
            </a:r>
            <a:r>
              <a:rPr lang="es-MX" dirty="0" smtClean="0">
                <a:latin typeface="Montserrat" panose="00000500000000000000" pitchFamily="2" charset="0"/>
              </a:rPr>
              <a:t>al FONSABI para </a:t>
            </a:r>
            <a:r>
              <a:rPr lang="es-MX" b="1" dirty="0" smtClean="0">
                <a:latin typeface="Montserrat" panose="00000500000000000000" pitchFamily="2" charset="0"/>
              </a:rPr>
              <a:t>reintegro directo a la Tesorería </a:t>
            </a:r>
            <a:r>
              <a:rPr lang="es-MX" dirty="0" smtClean="0">
                <a:latin typeface="Montserrat" panose="00000500000000000000" pitchFamily="2" charset="0"/>
              </a:rPr>
              <a:t>de la Federación.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Montserrat" panose="00000500000000000000" pitchFamily="2" charset="0"/>
              </a:rPr>
              <a:t>La entidad reconoce la pérdida cambiaría y la rectificación a resultados de años anteriores.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571363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24397" y="1651030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2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783688" y="3888913"/>
            <a:ext cx="192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5.5.9.4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>
                <a:latin typeface="Montserrat" panose="00000500000000000000" pitchFamily="2" charset="0"/>
              </a:rPr>
              <a:t>Diferencias por Tipo </a:t>
            </a:r>
            <a:endParaRPr lang="es-ES" sz="1200" dirty="0" smtClean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 smtClean="0">
                <a:latin typeface="Montserrat" panose="00000500000000000000" pitchFamily="2" charset="0"/>
              </a:rPr>
              <a:t>de </a:t>
            </a:r>
            <a:r>
              <a:rPr lang="es-ES" sz="1200" dirty="0">
                <a:latin typeface="Montserrat" panose="00000500000000000000" pitchFamily="2" charset="0"/>
              </a:rPr>
              <a:t>Cambio Negativa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644227" y="3762675"/>
            <a:ext cx="19250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1.1.2.9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 smtClean="0">
                <a:latin typeface="Montserrat" panose="00000500000000000000" pitchFamily="2" charset="0"/>
              </a:rPr>
              <a:t>Otros Derechos a Recibir Efectivo y Equivalentes a CP</a:t>
            </a:r>
            <a:endParaRPr lang="es-ES" sz="12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432514" y="3574193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54744" y="3524688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749205" y="4680418"/>
            <a:ext cx="19295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3.2.5.2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MX" sz="1200" dirty="0">
                <a:latin typeface="Montserrat" panose="00000500000000000000" pitchFamily="2" charset="0"/>
              </a:rPr>
              <a:t>Rectificación de Resultados de ejercicios anteriores </a:t>
            </a:r>
            <a:endParaRPr lang="es-ES" sz="1200" dirty="0">
              <a:latin typeface="Montserrat" panose="00000500000000000000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952523" y="4185504"/>
            <a:ext cx="4182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</a:rPr>
              <a:t>De </a:t>
            </a:r>
            <a:r>
              <a:rPr lang="es-MX" sz="1200" dirty="0" smtClean="0">
                <a:latin typeface="Montserrat" panose="00000500000000000000" pitchFamily="2" charset="0"/>
              </a:rPr>
              <a:t>acuerdo:</a:t>
            </a:r>
          </a:p>
          <a:p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Montserrat" panose="00000500000000000000" pitchFamily="2" charset="0"/>
              </a:rPr>
              <a:t>Oficio </a:t>
            </a:r>
            <a:r>
              <a:rPr lang="es-MX" sz="1200" b="1" dirty="0" smtClean="0">
                <a:latin typeface="Montserrat" panose="00000500000000000000" pitchFamily="2" charset="0"/>
              </a:rPr>
              <a:t>412/UCG/DGNC/2024/096</a:t>
            </a:r>
            <a:r>
              <a:rPr lang="es-MX" sz="1200" dirty="0">
                <a:latin typeface="Montserrat" panose="00000500000000000000" pitchFamily="2" charset="0"/>
              </a:rPr>
              <a:t> </a:t>
            </a:r>
            <a:r>
              <a:rPr lang="es-MX" sz="1200" dirty="0" smtClean="0">
                <a:latin typeface="Montserrat" panose="00000500000000000000" pitchFamily="2" charset="0"/>
              </a:rPr>
              <a:t>emitido por la UCG, </a:t>
            </a:r>
            <a:r>
              <a:rPr lang="es-MX" sz="1200" dirty="0">
                <a:latin typeface="Montserrat" panose="00000500000000000000" pitchFamily="2" charset="0"/>
              </a:rPr>
              <a:t>inciso </a:t>
            </a:r>
            <a:r>
              <a:rPr lang="es-MX" sz="1200" b="1" dirty="0">
                <a:latin typeface="Montserrat" panose="00000500000000000000" pitchFamily="2" charset="0"/>
              </a:rPr>
              <a:t>C. Errores</a:t>
            </a:r>
            <a:r>
              <a:rPr lang="es-MX" sz="1200" dirty="0">
                <a:latin typeface="Montserrat" panose="00000500000000000000" pitchFamily="2" charset="0"/>
              </a:rPr>
              <a:t>, del </a:t>
            </a:r>
            <a:r>
              <a:rPr lang="es-MX" sz="1200" b="1" dirty="0">
                <a:latin typeface="Montserrat" panose="00000500000000000000" pitchFamily="2" charset="0"/>
              </a:rPr>
              <a:t>apartado </a:t>
            </a:r>
            <a:r>
              <a:rPr lang="es-MX" sz="1200" b="1" dirty="0" err="1">
                <a:latin typeface="Montserrat" panose="00000500000000000000" pitchFamily="2" charset="0"/>
              </a:rPr>
              <a:t>Vlll</a:t>
            </a:r>
            <a:r>
              <a:rPr lang="es-MX" sz="1200" b="1" dirty="0">
                <a:latin typeface="Montserrat" panose="00000500000000000000" pitchFamily="2" charset="0"/>
              </a:rPr>
              <a:t>.</a:t>
            </a:r>
            <a:r>
              <a:rPr lang="es-MX" sz="1200" dirty="0">
                <a:latin typeface="Montserrat" panose="00000500000000000000" pitchFamily="2" charset="0"/>
              </a:rPr>
              <a:t> - Cambios en estimaciones Contables, Políticas Contables y Corrección de Errores, de las </a:t>
            </a:r>
            <a:r>
              <a:rPr lang="es-MX" sz="1200" b="1" dirty="0">
                <a:latin typeface="Montserrat" panose="00000500000000000000" pitchFamily="2" charset="0"/>
              </a:rPr>
              <a:t>Reglas de Registro y Valuación del Patrimonio emitidas por el </a:t>
            </a:r>
            <a:r>
              <a:rPr lang="es-MX" sz="1200" b="1" dirty="0" smtClean="0">
                <a:latin typeface="Montserrat" panose="00000500000000000000" pitchFamily="2" charset="0"/>
              </a:rPr>
              <a:t>CONAC </a:t>
            </a:r>
            <a:r>
              <a:rPr lang="es-MX" sz="1200" dirty="0" smtClean="0">
                <a:latin typeface="Montserrat" panose="00000500000000000000" pitchFamily="2" charset="0"/>
              </a:rPr>
              <a:t>y,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latin typeface="Montserrat" panose="00000500000000000000" pitchFamily="2" charset="0"/>
              </a:rPr>
              <a:t>Guía </a:t>
            </a:r>
            <a:r>
              <a:rPr lang="es-MX" sz="1200" b="1" dirty="0">
                <a:latin typeface="Montserrat" panose="00000500000000000000" pitchFamily="2" charset="0"/>
              </a:rPr>
              <a:t>Contabilizadora 5 </a:t>
            </a:r>
            <a:r>
              <a:rPr lang="es-MX" sz="1200" dirty="0">
                <a:latin typeface="Montserrat" panose="00000500000000000000" pitchFamily="2" charset="0"/>
              </a:rPr>
              <a:t>Recursos Recibidos y Otorgados a Terceros</a:t>
            </a:r>
            <a:r>
              <a:rPr lang="es-MX" sz="1200" b="1" dirty="0">
                <a:latin typeface="Montserrat" panose="00000500000000000000" pitchFamily="2" charset="0"/>
              </a:rPr>
              <a:t>, numerales 4 y 5</a:t>
            </a:r>
            <a:r>
              <a:rPr lang="es-MX" sz="1200" dirty="0" smtClean="0">
                <a:latin typeface="Montserrat" panose="00000500000000000000" pitchFamily="2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>
                <a:latin typeface="Montserrat" panose="00000500000000000000" pitchFamily="2" charset="0"/>
              </a:rPr>
              <a:t>Guía Contabilizadora 26</a:t>
            </a:r>
            <a:r>
              <a:rPr lang="es-MX" sz="1200" dirty="0">
                <a:latin typeface="Montserrat" panose="00000500000000000000" pitchFamily="2" charset="0"/>
              </a:rPr>
              <a:t>.- Diferencias Cambiarias.</a:t>
            </a:r>
          </a:p>
          <a:p>
            <a:pPr algn="just"/>
            <a:endParaRPr lang="es-MX" sz="1200" dirty="0">
              <a:latin typeface="Montserrat" panose="00000500000000000000" pitchFamily="2" charset="0"/>
            </a:endParaRPr>
          </a:p>
        </p:txBody>
      </p:sp>
      <p:pic>
        <p:nvPicPr>
          <p:cNvPr id="27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036">
            <a:off x="6806738" y="5020749"/>
            <a:ext cx="1109126" cy="16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2174429" y="6119984"/>
            <a:ext cx="4255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latin typeface="Montserrat" panose="00000500000000000000" pitchFamily="2" charset="0"/>
              </a:rPr>
              <a:t>Adicionalmente realizar las acciones descritas en las diapositivas 9 y 10 de este documento.</a:t>
            </a:r>
            <a:endParaRPr lang="es-MX" sz="1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11814208" cy="890487"/>
          </a:xfrm>
        </p:spPr>
        <p:txBody>
          <a:bodyPr/>
          <a:lstStyle/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Registro contable del reintegro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a la entidad </a:t>
            </a:r>
            <a:b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de los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recursos fiscales</a:t>
            </a:r>
            <a:r>
              <a:rPr lang="es-MX" sz="2800" dirty="0" smtClean="0"/>
              <a:t> </a:t>
            </a:r>
            <a:r>
              <a:rPr lang="es-MX" sz="2800" dirty="0" smtClean="0"/>
              <a:t>no adjudicados</a:t>
            </a:r>
            <a:endParaRPr lang="es-MX" sz="36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788356"/>
              </p:ext>
            </p:extLst>
          </p:nvPr>
        </p:nvGraphicFramePr>
        <p:xfrm>
          <a:off x="-1318661" y="609014"/>
          <a:ext cx="9769641" cy="54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62112" y="6158011"/>
            <a:ext cx="9222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</a:rPr>
              <a:t>De acuerdo a lo establecido por la UCG, en el mecanismo para llevar cabo el registro contable “Compra de medicamentos a través del INSABI (FONSABI) con el Organismo Internacional UNOPS” </a:t>
            </a:r>
            <a:r>
              <a:rPr lang="es-MX" sz="1200" b="1" dirty="0">
                <a:latin typeface="Montserrat" panose="00000500000000000000" pitchFamily="2" charset="0"/>
              </a:rPr>
              <a:t>numeral 5,</a:t>
            </a:r>
            <a:r>
              <a:rPr lang="es-MX" sz="1200" dirty="0">
                <a:latin typeface="Montserrat" panose="00000500000000000000" pitchFamily="2" charset="0"/>
              </a:rPr>
              <a:t> inciso b, </a:t>
            </a:r>
            <a:r>
              <a:rPr lang="es-MX" sz="1200" b="1" dirty="0">
                <a:latin typeface="Montserrat" panose="00000500000000000000" pitchFamily="2" charset="0"/>
              </a:rPr>
              <a:t>sin afectar las cuentas de orden presupuestales al ser un ejercicio diferente al de la operación original</a:t>
            </a:r>
            <a:r>
              <a:rPr lang="es-MX" sz="12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571363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12013" y="1243332"/>
            <a:ext cx="3052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 smtClean="0">
                <a:latin typeface="Montserrat" panose="00000500000000000000" pitchFamily="2" charset="0"/>
              </a:rPr>
              <a:t>1.1.1.2</a:t>
            </a:r>
            <a:endParaRPr lang="es-ES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400" dirty="0" smtClean="0">
                <a:latin typeface="Montserrat" panose="00000500000000000000" pitchFamily="2" charset="0"/>
              </a:rPr>
              <a:t>Bancos/ Tesorería</a:t>
            </a:r>
            <a:endParaRPr lang="es-ES" sz="1400" dirty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64176" y="1059955"/>
            <a:ext cx="19250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latin typeface="Montserrat" panose="00000500000000000000" pitchFamily="2" charset="0"/>
              </a:rPr>
              <a:t>1.1.2.9</a:t>
            </a:r>
            <a:endParaRPr lang="es-ES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400" dirty="0" smtClean="0">
                <a:latin typeface="Montserrat" panose="00000500000000000000" pitchFamily="2" charset="0"/>
              </a:rPr>
              <a:t>Otros Derechos a Recibir Efectivo y Equivalentes a CP</a:t>
            </a:r>
            <a:endParaRPr lang="es-ES" sz="14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0207" y="1294364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3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112" y="2173836"/>
            <a:ext cx="8697315" cy="402453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325990" y="795293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822640" y="765173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cxnSp>
        <p:nvCxnSpPr>
          <p:cNvPr id="20" name="Conector angular 19"/>
          <p:cNvCxnSpPr/>
          <p:nvPr/>
        </p:nvCxnSpPr>
        <p:spPr>
          <a:xfrm rot="5400000" flipH="1" flipV="1">
            <a:off x="6992828" y="5154255"/>
            <a:ext cx="1588021" cy="519764"/>
          </a:xfrm>
          <a:prstGeom prst="bentConnector3">
            <a:avLst>
              <a:gd name="adj1" fmla="val 50000"/>
            </a:avLst>
          </a:prstGeom>
          <a:ln w="15875" cap="sq">
            <a:solidFill>
              <a:srgbClr val="691B31"/>
            </a:solidFill>
            <a:prstDash val="sys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8743749" cy="570405"/>
          </a:xfrm>
        </p:spPr>
        <p:txBody>
          <a:bodyPr/>
          <a:lstStyle/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Diferencia Cambiaria del importe reintegrado</a:t>
            </a:r>
            <a:endParaRPr lang="es-MX" sz="36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010436"/>
              </p:ext>
            </p:extLst>
          </p:nvPr>
        </p:nvGraphicFramePr>
        <p:xfrm>
          <a:off x="-1318661" y="609014"/>
          <a:ext cx="9769641" cy="54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68711" y="2614676"/>
            <a:ext cx="3763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</a:rPr>
              <a:t>De acuerdo al oficio </a:t>
            </a:r>
            <a:r>
              <a:rPr lang="es-MX" sz="1200" b="1" dirty="0" smtClean="0">
                <a:latin typeface="Montserrat" panose="00000500000000000000" pitchFamily="2" charset="0"/>
              </a:rPr>
              <a:t>412/UCG/DGNC/2024/096</a:t>
            </a:r>
            <a:r>
              <a:rPr lang="es-MX" sz="1200" dirty="0">
                <a:latin typeface="Montserrat" panose="00000500000000000000" pitchFamily="2" charset="0"/>
              </a:rPr>
              <a:t> </a:t>
            </a:r>
            <a:r>
              <a:rPr lang="es-MX" sz="1200" dirty="0" smtClean="0">
                <a:latin typeface="Montserrat" panose="00000500000000000000" pitchFamily="2" charset="0"/>
              </a:rPr>
              <a:t>emitido por la UCG y </a:t>
            </a:r>
            <a:r>
              <a:rPr lang="es-MX" sz="1200" dirty="0">
                <a:latin typeface="Montserrat" panose="00000500000000000000" pitchFamily="2" charset="0"/>
              </a:rPr>
              <a:t>la </a:t>
            </a:r>
            <a:r>
              <a:rPr lang="es-MX" sz="1200" b="1" dirty="0">
                <a:latin typeface="Montserrat" panose="00000500000000000000" pitchFamily="2" charset="0"/>
              </a:rPr>
              <a:t>Guía Contabilizadora 26</a:t>
            </a:r>
            <a:r>
              <a:rPr lang="es-MX" sz="1200" dirty="0">
                <a:latin typeface="Montserrat" panose="00000500000000000000" pitchFamily="2" charset="0"/>
              </a:rPr>
              <a:t>.- Diferencias </a:t>
            </a:r>
            <a:r>
              <a:rPr lang="es-MX" sz="1200" dirty="0" smtClean="0">
                <a:latin typeface="Montserrat" panose="00000500000000000000" pitchFamily="2" charset="0"/>
              </a:rPr>
              <a:t>Cambiarias.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571363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09977" y="1175489"/>
            <a:ext cx="1929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5.5.9.4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>
                <a:latin typeface="Montserrat" panose="00000500000000000000" pitchFamily="2" charset="0"/>
              </a:rPr>
              <a:t>Diferencias por Tipo </a:t>
            </a:r>
            <a:endParaRPr lang="es-ES" sz="1200" dirty="0" smtClean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 smtClean="0">
                <a:latin typeface="Montserrat" panose="00000500000000000000" pitchFamily="2" charset="0"/>
              </a:rPr>
              <a:t>de </a:t>
            </a:r>
            <a:r>
              <a:rPr lang="es-ES" sz="1200" dirty="0">
                <a:latin typeface="Montserrat" panose="00000500000000000000" pitchFamily="2" charset="0"/>
              </a:rPr>
              <a:t>Cambio Negativa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70516" y="1049251"/>
            <a:ext cx="19250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1.1.2.9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 smtClean="0">
                <a:latin typeface="Montserrat" panose="00000500000000000000" pitchFamily="2" charset="0"/>
              </a:rPr>
              <a:t>Otros Derechos a Recibir Efectivo y Equivalentes a CP</a:t>
            </a:r>
            <a:endParaRPr lang="es-ES" sz="12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93390" y="1099391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4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701" y="786255"/>
            <a:ext cx="5047488" cy="593162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358803" y="860769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081033" y="811264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85745" y="3427444"/>
            <a:ext cx="1109126" cy="160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riángulo isósceles 19"/>
          <p:cNvSpPr/>
          <p:nvPr/>
        </p:nvSpPr>
        <p:spPr>
          <a:xfrm rot="5400000">
            <a:off x="5404316" y="2697540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57" y="3766589"/>
            <a:ext cx="5236745" cy="8075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45" y="4655662"/>
            <a:ext cx="5236745" cy="803032"/>
          </a:xfrm>
          <a:prstGeom prst="rect">
            <a:avLst/>
          </a:prstGeom>
        </p:spPr>
      </p:pic>
      <p:sp>
        <p:nvSpPr>
          <p:cNvPr id="21" name="Triángulo isósceles 20"/>
          <p:cNvSpPr/>
          <p:nvPr/>
        </p:nvSpPr>
        <p:spPr>
          <a:xfrm rot="10800000">
            <a:off x="2610246" y="3284486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7760" y="4319891"/>
            <a:ext cx="4897369" cy="11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36 -0.02593 L 0.24804 -0.2210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9475269" cy="890487"/>
          </a:xfrm>
        </p:spPr>
        <p:txBody>
          <a:bodyPr/>
          <a:lstStyle/>
          <a:p>
            <a:r>
              <a:rPr lang="es-MX" sz="2400" dirty="0" smtClean="0">
                <a:solidFill>
                  <a:srgbClr val="691B31"/>
                </a:solidFill>
              </a:rPr>
              <a:t>Por el reconocimiento del pasivo por adeudo a la Tesorería de la Federación y el reintegro de recursos.</a:t>
            </a:r>
            <a:endParaRPr lang="es-MX" sz="3200" dirty="0">
              <a:solidFill>
                <a:srgbClr val="691B3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847996"/>
              </p:ext>
            </p:extLst>
          </p:nvPr>
        </p:nvGraphicFramePr>
        <p:xfrm>
          <a:off x="-1434471" y="910189"/>
          <a:ext cx="9769641" cy="54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68495" y="3050963"/>
            <a:ext cx="41828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</a:rPr>
              <a:t>De </a:t>
            </a:r>
            <a:r>
              <a:rPr lang="es-MX" sz="1200" dirty="0" smtClean="0">
                <a:latin typeface="Montserrat" panose="00000500000000000000" pitchFamily="2" charset="0"/>
              </a:rPr>
              <a:t>acuerdo:</a:t>
            </a:r>
          </a:p>
          <a:p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Montserrat" panose="00000500000000000000" pitchFamily="2" charset="0"/>
              </a:rPr>
              <a:t>Oficio </a:t>
            </a:r>
            <a:r>
              <a:rPr lang="es-MX" sz="1200" b="1" dirty="0" smtClean="0">
                <a:latin typeface="Montserrat" panose="00000500000000000000" pitchFamily="2" charset="0"/>
              </a:rPr>
              <a:t>412/UCG/DGNC/2024/096</a:t>
            </a:r>
            <a:r>
              <a:rPr lang="es-MX" sz="1200" dirty="0">
                <a:latin typeface="Montserrat" panose="00000500000000000000" pitchFamily="2" charset="0"/>
              </a:rPr>
              <a:t> </a:t>
            </a:r>
            <a:r>
              <a:rPr lang="es-MX" sz="1200" dirty="0" smtClean="0">
                <a:latin typeface="Montserrat" panose="00000500000000000000" pitchFamily="2" charset="0"/>
              </a:rPr>
              <a:t>emitido por la UCG, </a:t>
            </a:r>
            <a:r>
              <a:rPr lang="es-MX" sz="1200" dirty="0">
                <a:latin typeface="Montserrat" panose="00000500000000000000" pitchFamily="2" charset="0"/>
              </a:rPr>
              <a:t>inciso </a:t>
            </a:r>
            <a:r>
              <a:rPr lang="es-MX" sz="1200" b="1" dirty="0">
                <a:latin typeface="Montserrat" panose="00000500000000000000" pitchFamily="2" charset="0"/>
              </a:rPr>
              <a:t>C. Errores</a:t>
            </a:r>
            <a:r>
              <a:rPr lang="es-MX" sz="1200" dirty="0">
                <a:latin typeface="Montserrat" panose="00000500000000000000" pitchFamily="2" charset="0"/>
              </a:rPr>
              <a:t>, del </a:t>
            </a:r>
            <a:r>
              <a:rPr lang="es-MX" sz="1200" b="1" dirty="0">
                <a:latin typeface="Montserrat" panose="00000500000000000000" pitchFamily="2" charset="0"/>
              </a:rPr>
              <a:t>apartado </a:t>
            </a:r>
            <a:r>
              <a:rPr lang="es-MX" sz="1200" b="1" dirty="0" err="1">
                <a:latin typeface="Montserrat" panose="00000500000000000000" pitchFamily="2" charset="0"/>
              </a:rPr>
              <a:t>Vlll</a:t>
            </a:r>
            <a:r>
              <a:rPr lang="es-MX" sz="1200" b="1" dirty="0">
                <a:latin typeface="Montserrat" panose="00000500000000000000" pitchFamily="2" charset="0"/>
              </a:rPr>
              <a:t>.</a:t>
            </a:r>
            <a:r>
              <a:rPr lang="es-MX" sz="1200" dirty="0">
                <a:latin typeface="Montserrat" panose="00000500000000000000" pitchFamily="2" charset="0"/>
              </a:rPr>
              <a:t> - Cambios en estimaciones Contables, Políticas Contables y Corrección de Errores, de las </a:t>
            </a:r>
            <a:r>
              <a:rPr lang="es-MX" sz="1200" b="1" dirty="0">
                <a:latin typeface="Montserrat" panose="00000500000000000000" pitchFamily="2" charset="0"/>
              </a:rPr>
              <a:t>Reglas de Registro y Valuación del Patrimonio emitidas por el </a:t>
            </a:r>
            <a:r>
              <a:rPr lang="es-MX" sz="1200" b="1" dirty="0" smtClean="0">
                <a:latin typeface="Montserrat" panose="00000500000000000000" pitchFamily="2" charset="0"/>
              </a:rPr>
              <a:t>CONAC </a:t>
            </a:r>
            <a:r>
              <a:rPr lang="es-MX" sz="1200" dirty="0" smtClean="0">
                <a:latin typeface="Montserrat" panose="00000500000000000000" pitchFamily="2" charset="0"/>
              </a:rPr>
              <a:t>y,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latin typeface="Montserrat" panose="00000500000000000000" pitchFamily="2" charset="0"/>
              </a:rPr>
              <a:t>Guía </a:t>
            </a:r>
            <a:r>
              <a:rPr lang="es-MX" sz="1200" b="1" dirty="0">
                <a:latin typeface="Montserrat" panose="00000500000000000000" pitchFamily="2" charset="0"/>
              </a:rPr>
              <a:t>Contabilizadora 5 </a:t>
            </a:r>
            <a:r>
              <a:rPr lang="es-MX" sz="1200" dirty="0">
                <a:latin typeface="Montserrat" panose="00000500000000000000" pitchFamily="2" charset="0"/>
              </a:rPr>
              <a:t>Recursos Recibidos y Otorgados a Terceros</a:t>
            </a:r>
            <a:r>
              <a:rPr lang="es-MX" sz="1200" b="1" dirty="0">
                <a:latin typeface="Montserrat" panose="00000500000000000000" pitchFamily="2" charset="0"/>
              </a:rPr>
              <a:t>, numerales 4 y 5</a:t>
            </a:r>
            <a:r>
              <a:rPr lang="es-MX" sz="1200" dirty="0" smtClean="0">
                <a:latin typeface="Montserrat" panose="00000500000000000000" pitchFamily="2" charset="0"/>
              </a:rPr>
              <a:t>.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571363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07568" y="1416547"/>
            <a:ext cx="19295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3.2.5.2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MX" sz="1200" dirty="0">
                <a:latin typeface="Montserrat" panose="00000500000000000000" pitchFamily="2" charset="0"/>
              </a:rPr>
              <a:t>Rectificación de Resultados de ejercicios anteriores </a:t>
            </a:r>
            <a:endParaRPr lang="es-ES" sz="1200" dirty="0">
              <a:latin typeface="Montserrat" panose="000005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06937" y="1396060"/>
            <a:ext cx="192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2.1.1.9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MX" sz="1200" dirty="0">
                <a:latin typeface="Montserrat" panose="00000500000000000000" pitchFamily="2" charset="0"/>
              </a:rPr>
              <a:t>Otras cuentas por pagar a corto plazo.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76595" y="1452661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5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056116" y="1138440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13052" y="1108630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riángulo isósceles 20"/>
          <p:cNvSpPr/>
          <p:nvPr/>
        </p:nvSpPr>
        <p:spPr>
          <a:xfrm rot="10800000">
            <a:off x="3005840" y="2570048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239" y="721895"/>
            <a:ext cx="5311358" cy="6096640"/>
          </a:xfrm>
          <a:prstGeom prst="rect">
            <a:avLst/>
          </a:prstGeom>
        </p:spPr>
      </p:pic>
      <p:pic>
        <p:nvPicPr>
          <p:cNvPr id="2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6280">
            <a:off x="5280787" y="3392992"/>
            <a:ext cx="867042" cy="12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0611" y="3434770"/>
            <a:ext cx="5566613" cy="12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6.25E-7 4.44444E-6 C -0.00248 -0.00069 -0.00482 -0.00046 -0.00717 -0.00162 C -0.00834 -0.00208 -0.00925 -0.0037 -0.01029 -0.0044 C -0.01185 -0.00509 -0.01355 -0.00532 -0.01511 -0.00579 C -0.0198 -0.00857 -0.01641 -0.00694 -0.02448 -0.00857 C -0.03607 -0.01111 -0.02592 -0.00949 -0.04193 -0.01134 C -0.04428 -0.01204 -0.05105 -0.01412 -0.053 -0.01412 C -0.0767 -0.01412 -0.10039 -0.01319 -0.12396 -0.01273 C -0.13243 -0.01111 -0.12878 -0.01134 -0.13503 -0.01134 L -0.13737 -0.01273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9475269" cy="890487"/>
          </a:xfrm>
        </p:spPr>
        <p:txBody>
          <a:bodyPr/>
          <a:lstStyle/>
          <a:p>
            <a:r>
              <a:rPr lang="es-MX" sz="2400" dirty="0" smtClean="0">
                <a:solidFill>
                  <a:srgbClr val="245C4F"/>
                </a:solidFill>
              </a:rPr>
              <a:t>Por el reconocimiento del pasivo por adeudo a la Tesorería de la Federación y el reintegro de recursos.</a:t>
            </a:r>
            <a:endParaRPr lang="es-MX" sz="3200" dirty="0">
              <a:solidFill>
                <a:srgbClr val="245C4F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457476"/>
              </p:ext>
            </p:extLst>
          </p:nvPr>
        </p:nvGraphicFramePr>
        <p:xfrm>
          <a:off x="-1434471" y="910189"/>
          <a:ext cx="9769641" cy="54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2815894"/>
            <a:ext cx="41828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Montserrat" panose="00000500000000000000" pitchFamily="2" charset="0"/>
              </a:rPr>
              <a:t>De </a:t>
            </a:r>
            <a:r>
              <a:rPr lang="es-MX" sz="1200" dirty="0" smtClean="0">
                <a:latin typeface="Montserrat" panose="00000500000000000000" pitchFamily="2" charset="0"/>
              </a:rPr>
              <a:t>acuerdo:</a:t>
            </a:r>
          </a:p>
          <a:p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Montserrat" panose="00000500000000000000" pitchFamily="2" charset="0"/>
              </a:rPr>
              <a:t>Oficio </a:t>
            </a:r>
            <a:r>
              <a:rPr lang="es-MX" sz="1200" b="1" dirty="0" smtClean="0">
                <a:latin typeface="Montserrat" panose="00000500000000000000" pitchFamily="2" charset="0"/>
              </a:rPr>
              <a:t>412/UCG/DGNC/2024/096</a:t>
            </a:r>
            <a:r>
              <a:rPr lang="es-MX" sz="1200" dirty="0">
                <a:latin typeface="Montserrat" panose="00000500000000000000" pitchFamily="2" charset="0"/>
              </a:rPr>
              <a:t> </a:t>
            </a:r>
            <a:r>
              <a:rPr lang="es-MX" sz="1200" dirty="0" smtClean="0">
                <a:latin typeface="Montserrat" panose="00000500000000000000" pitchFamily="2" charset="0"/>
              </a:rPr>
              <a:t>emitido por la UCG, </a:t>
            </a:r>
            <a:r>
              <a:rPr lang="es-MX" sz="1200" dirty="0">
                <a:latin typeface="Montserrat" panose="00000500000000000000" pitchFamily="2" charset="0"/>
              </a:rPr>
              <a:t>inciso </a:t>
            </a:r>
            <a:r>
              <a:rPr lang="es-MX" sz="1200" b="1" dirty="0">
                <a:latin typeface="Montserrat" panose="00000500000000000000" pitchFamily="2" charset="0"/>
              </a:rPr>
              <a:t>C. Errores</a:t>
            </a:r>
            <a:r>
              <a:rPr lang="es-MX" sz="1200" dirty="0">
                <a:latin typeface="Montserrat" panose="00000500000000000000" pitchFamily="2" charset="0"/>
              </a:rPr>
              <a:t>, del </a:t>
            </a:r>
            <a:r>
              <a:rPr lang="es-MX" sz="1200" b="1" dirty="0">
                <a:latin typeface="Montserrat" panose="00000500000000000000" pitchFamily="2" charset="0"/>
              </a:rPr>
              <a:t>apartado </a:t>
            </a:r>
            <a:r>
              <a:rPr lang="es-MX" sz="1200" b="1" dirty="0" err="1">
                <a:latin typeface="Montserrat" panose="00000500000000000000" pitchFamily="2" charset="0"/>
              </a:rPr>
              <a:t>Vlll</a:t>
            </a:r>
            <a:r>
              <a:rPr lang="es-MX" sz="1200" b="1" dirty="0">
                <a:latin typeface="Montserrat" panose="00000500000000000000" pitchFamily="2" charset="0"/>
              </a:rPr>
              <a:t>.</a:t>
            </a:r>
            <a:r>
              <a:rPr lang="es-MX" sz="1200" dirty="0">
                <a:latin typeface="Montserrat" panose="00000500000000000000" pitchFamily="2" charset="0"/>
              </a:rPr>
              <a:t> - Cambios en estimaciones Contables, Políticas Contables y Corrección de Errores, de las </a:t>
            </a:r>
            <a:r>
              <a:rPr lang="es-MX" sz="1200" b="1" dirty="0">
                <a:latin typeface="Montserrat" panose="00000500000000000000" pitchFamily="2" charset="0"/>
              </a:rPr>
              <a:t>Reglas de Registro y Valuación del Patrimonio emitidas por el </a:t>
            </a:r>
            <a:r>
              <a:rPr lang="es-MX" sz="1200" b="1" dirty="0" smtClean="0">
                <a:latin typeface="Montserrat" panose="00000500000000000000" pitchFamily="2" charset="0"/>
              </a:rPr>
              <a:t>CONAC </a:t>
            </a:r>
            <a:r>
              <a:rPr lang="es-MX" sz="1200" dirty="0" smtClean="0">
                <a:latin typeface="Montserrat" panose="00000500000000000000" pitchFamily="2" charset="0"/>
              </a:rPr>
              <a:t>y,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 smtClean="0">
              <a:latin typeface="Montserrat" panose="000005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b="1" dirty="0" smtClean="0">
                <a:latin typeface="Montserrat" panose="00000500000000000000" pitchFamily="2" charset="0"/>
              </a:rPr>
              <a:t>Guía </a:t>
            </a:r>
            <a:r>
              <a:rPr lang="es-MX" sz="1200" b="1" dirty="0">
                <a:latin typeface="Montserrat" panose="00000500000000000000" pitchFamily="2" charset="0"/>
              </a:rPr>
              <a:t>Contabilizadora 5 </a:t>
            </a:r>
            <a:r>
              <a:rPr lang="es-MX" sz="1200" dirty="0">
                <a:latin typeface="Montserrat" panose="00000500000000000000" pitchFamily="2" charset="0"/>
              </a:rPr>
              <a:t>Recursos Recibidos y Otorgados a Terceros</a:t>
            </a:r>
            <a:r>
              <a:rPr lang="es-MX" sz="1200" b="1" dirty="0">
                <a:latin typeface="Montserrat" panose="00000500000000000000" pitchFamily="2" charset="0"/>
              </a:rPr>
              <a:t>, numerales 4 y 5</a:t>
            </a:r>
            <a:r>
              <a:rPr lang="es-MX" sz="1200" dirty="0" smtClean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200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200" dirty="0" smtClean="0">
                <a:latin typeface="Montserrat" panose="00000500000000000000" pitchFamily="2" charset="0"/>
              </a:rPr>
              <a:t>Al </a:t>
            </a:r>
            <a:r>
              <a:rPr lang="es-MX" sz="1200" dirty="0">
                <a:latin typeface="Montserrat" panose="00000500000000000000" pitchFamily="2" charset="0"/>
              </a:rPr>
              <a:t>ser un ejercicio diferente al cual se aportaron los recursos, </a:t>
            </a:r>
            <a:r>
              <a:rPr lang="es-MX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 se realiza afectación a las cuentas de orden presupuestarias del ingreso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571363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43570" y="1458446"/>
            <a:ext cx="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6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016959" y="1128924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480332" y="1108630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riángulo isósceles 20"/>
          <p:cNvSpPr/>
          <p:nvPr/>
        </p:nvSpPr>
        <p:spPr>
          <a:xfrm rot="10800000">
            <a:off x="2888631" y="2250403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1417088" y="1402086"/>
            <a:ext cx="192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2.1.1.9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MX" sz="1200" dirty="0">
                <a:latin typeface="Montserrat" panose="00000500000000000000" pitchFamily="2" charset="0"/>
              </a:rPr>
              <a:t>Otras cuentas por pagar a corto plazo.</a:t>
            </a:r>
            <a:endParaRPr lang="es-MX" dirty="0"/>
          </a:p>
        </p:txBody>
      </p:sp>
      <p:sp>
        <p:nvSpPr>
          <p:cNvPr id="25" name="Rectángulo 24"/>
          <p:cNvSpPr/>
          <p:nvPr/>
        </p:nvSpPr>
        <p:spPr>
          <a:xfrm>
            <a:off x="2888631" y="1413638"/>
            <a:ext cx="1930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b="1" dirty="0" smtClean="0">
                <a:latin typeface="Montserrat" panose="00000500000000000000" pitchFamily="2" charset="0"/>
              </a:rPr>
              <a:t>1.1.1.2</a:t>
            </a:r>
            <a:endParaRPr lang="es-ES" sz="1600" b="1" dirty="0">
              <a:latin typeface="Montserrat" panose="00000500000000000000" pitchFamily="2" charset="0"/>
            </a:endParaRPr>
          </a:p>
          <a:p>
            <a:pPr lvl="0" algn="ctr"/>
            <a:r>
              <a:rPr lang="es-ES" sz="1200" dirty="0" smtClean="0">
                <a:latin typeface="Montserrat" panose="00000500000000000000" pitchFamily="2" charset="0"/>
              </a:rPr>
              <a:t>Bancos/ </a:t>
            </a:r>
          </a:p>
          <a:p>
            <a:pPr lvl="0" algn="ctr"/>
            <a:r>
              <a:rPr lang="es-ES" sz="1200" dirty="0" smtClean="0">
                <a:latin typeface="Montserrat" panose="00000500000000000000" pitchFamily="2" charset="0"/>
              </a:rPr>
              <a:t>Tesorería</a:t>
            </a:r>
            <a:endParaRPr lang="es-ES" sz="1200" dirty="0">
              <a:latin typeface="Montserrat" panose="00000500000000000000" pitchFamily="2" charset="0"/>
            </a:endParaRPr>
          </a:p>
        </p:txBody>
      </p:sp>
      <p:pic>
        <p:nvPicPr>
          <p:cNvPr id="2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677">
            <a:off x="5497776" y="3789301"/>
            <a:ext cx="867042" cy="125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547" y="947165"/>
            <a:ext cx="8016794" cy="55815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376" y="3198563"/>
            <a:ext cx="6325892" cy="316652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925065" y="3462225"/>
            <a:ext cx="7603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1200" b="1" dirty="0" smtClean="0">
                <a:latin typeface="Montserrat" panose="00000500000000000000" pitchFamily="2" charset="0"/>
              </a:rPr>
              <a:t>3.2.5.2</a:t>
            </a:r>
            <a:endParaRPr lang="es-ES" sz="1200" b="1" dirty="0">
              <a:latin typeface="Montserrat" panose="00000500000000000000" pitchFamily="2" charset="0"/>
            </a:endParaRPr>
          </a:p>
          <a:p>
            <a:pPr lvl="0" algn="ctr"/>
            <a:r>
              <a:rPr lang="es-MX" sz="1050" dirty="0" smtClean="0">
                <a:latin typeface="Montserrat" panose="00000500000000000000" pitchFamily="2" charset="0"/>
              </a:rPr>
              <a:t>Rectific</a:t>
            </a:r>
            <a:r>
              <a:rPr lang="es-MX" sz="1050" u="sng" dirty="0" smtClean="0">
                <a:latin typeface="Montserrat" panose="00000500000000000000" pitchFamily="2" charset="0"/>
              </a:rPr>
              <a:t>a</a:t>
            </a:r>
            <a:r>
              <a:rPr lang="es-MX" sz="1050" dirty="0" smtClean="0">
                <a:latin typeface="Montserrat" panose="00000500000000000000" pitchFamily="2" charset="0"/>
              </a:rPr>
              <a:t>ción </a:t>
            </a:r>
            <a:r>
              <a:rPr lang="es-MX" sz="1050" dirty="0">
                <a:latin typeface="Montserrat" panose="00000500000000000000" pitchFamily="2" charset="0"/>
              </a:rPr>
              <a:t>de </a:t>
            </a:r>
            <a:r>
              <a:rPr lang="es-MX" sz="1050" dirty="0" smtClean="0">
                <a:latin typeface="Montserrat" panose="00000500000000000000" pitchFamily="2" charset="0"/>
              </a:rPr>
              <a:t>Resulta- dos </a:t>
            </a:r>
            <a:r>
              <a:rPr lang="es-MX" sz="1050" dirty="0">
                <a:latin typeface="Montserrat" panose="00000500000000000000" pitchFamily="2" charset="0"/>
              </a:rPr>
              <a:t>de </a:t>
            </a:r>
            <a:r>
              <a:rPr lang="es-MX" sz="1050" dirty="0" err="1" smtClean="0">
                <a:latin typeface="Montserrat" panose="00000500000000000000" pitchFamily="2" charset="0"/>
              </a:rPr>
              <a:t>ejerci-cios</a:t>
            </a:r>
            <a:r>
              <a:rPr lang="es-MX" sz="1050" dirty="0" smtClean="0">
                <a:latin typeface="Montserrat" panose="00000500000000000000" pitchFamily="2" charset="0"/>
              </a:rPr>
              <a:t> ante-</a:t>
            </a:r>
            <a:r>
              <a:rPr lang="es-MX" sz="1050" dirty="0" err="1" smtClean="0">
                <a:latin typeface="Montserrat" panose="00000500000000000000" pitchFamily="2" charset="0"/>
              </a:rPr>
              <a:t>riores</a:t>
            </a:r>
            <a:r>
              <a:rPr lang="es-MX" sz="1050" dirty="0" smtClean="0">
                <a:latin typeface="Montserrat" panose="00000500000000000000" pitchFamily="2" charset="0"/>
              </a:rPr>
              <a:t> </a:t>
            </a:r>
            <a:endParaRPr lang="es-ES" sz="105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31" y="1301407"/>
            <a:ext cx="6808269" cy="2066817"/>
          </a:xfrm>
        </p:spPr>
        <p:txBody>
          <a:bodyPr/>
          <a:lstStyle/>
          <a:p>
            <a:r>
              <a:rPr lang="es-MX" sz="4000" dirty="0" smtClean="0">
                <a:solidFill>
                  <a:srgbClr val="245C4F"/>
                </a:solidFill>
              </a:rPr>
              <a:t>RECONOCIMINETO DEL REINTEGRO EN EL SICOP </a:t>
            </a:r>
            <a:r>
              <a:rPr lang="es-MX" sz="4000" dirty="0" smtClean="0"/>
              <a:t>EN LA DEPENDENCIA</a:t>
            </a:r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67B621-941E-084A-5CCB-7E8DD4830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" t="7874" b="20993"/>
          <a:stretch/>
        </p:blipFill>
        <p:spPr>
          <a:xfrm>
            <a:off x="5496560" y="258752"/>
            <a:ext cx="4564800" cy="8468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5C8A421-168F-284C-8C99-6D1B6BE08812}"/>
              </a:ext>
            </a:extLst>
          </p:cNvPr>
          <p:cNvSpPr txBox="1">
            <a:spLocks/>
          </p:cNvSpPr>
          <p:nvPr/>
        </p:nvSpPr>
        <p:spPr>
          <a:xfrm>
            <a:off x="5383731" y="3722754"/>
            <a:ext cx="6644105" cy="20668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6E152E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MX" sz="4000" dirty="0">
                <a:solidFill>
                  <a:srgbClr val="404040"/>
                </a:solidFill>
              </a:rPr>
              <a:t>COMPLEMENTO CONTABLE DEL REINTEGRO A TRAVÉS DEL </a:t>
            </a:r>
            <a:r>
              <a:rPr lang="es-MX" sz="4000" dirty="0" smtClean="0">
                <a:solidFill>
                  <a:srgbClr val="404040"/>
                </a:solidFill>
              </a:rPr>
              <a:t>SICOP-SCG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6094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19" y="5491"/>
            <a:ext cx="7627219" cy="890487"/>
          </a:xfrm>
        </p:spPr>
        <p:txBody>
          <a:bodyPr/>
          <a:lstStyle/>
          <a:p>
            <a:r>
              <a:rPr lang="es-MX" sz="2800" dirty="0" smtClean="0">
                <a:solidFill>
                  <a:srgbClr val="245C4F"/>
                </a:solidFill>
              </a:rPr>
              <a:t>COMPLEMENTO CONTABLE DEL REINTEGRO A TRAVÉS DEL SICOP-SCG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A3EE95-782F-DE2F-9854-2F26284C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02425" y="122788"/>
            <a:ext cx="2178000" cy="7731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73564" y="3567401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lang="es-MX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903395" y="6135825"/>
            <a:ext cx="104671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/>
              <a:t>MCGPEF</a:t>
            </a:r>
            <a:r>
              <a:rPr lang="es-MX" sz="1000" dirty="0" smtClean="0"/>
              <a:t> – Manual de Contabilidad Gubernamental para el Poder Ejecutivo Federal emitido por la SHCP</a:t>
            </a:r>
            <a:r>
              <a:rPr lang="es-MX" sz="900" dirty="0" smtClean="0"/>
              <a:t>.</a:t>
            </a:r>
            <a:endParaRPr lang="es-MX" sz="9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215639" y="1386697"/>
            <a:ext cx="2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2509" y="779317"/>
            <a:ext cx="11533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  <a:tabLst>
                <a:tab pos="1028700" algn="l"/>
              </a:tabLst>
            </a:pPr>
            <a:endParaRPr lang="es-ES" b="1" spc="-5" dirty="0" smtClean="0">
              <a:latin typeface="Montserrat" panose="000005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28600" algn="ctr">
              <a:spcAft>
                <a:spcPts val="0"/>
              </a:spcAft>
              <a:tabLst>
                <a:tab pos="1028700" algn="l"/>
              </a:tabLst>
            </a:pPr>
            <a:r>
              <a:rPr lang="es-ES" b="1" spc="-5" dirty="0" smtClean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PROCEDIMIENTO </a:t>
            </a:r>
            <a:r>
              <a:rPr lang="es-ES" b="1" spc="-5" dirty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PARA EL REGISTRO CONTABLE DE REINTEGROS DE AÑOS ANTERIORES PENDIENTES DE AFECTAR ACTIVO O GASTOS (REFAS)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29831" y="2038532"/>
            <a:ext cx="297450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Concepto</a:t>
            </a:r>
            <a:endParaRPr lang="es-ES" sz="2000" b="1" dirty="0">
              <a:solidFill>
                <a:srgbClr val="245C4F"/>
              </a:solidFill>
              <a:latin typeface="Montserrat" panose="00000500000000000000" pitchFamily="2" charset="0"/>
            </a:endParaRPr>
          </a:p>
          <a:p>
            <a:pPr lvl="0" algn="ctr"/>
            <a:r>
              <a:rPr lang="es-MX" sz="1400" dirty="0" smtClean="0">
                <a:latin typeface="Montserrat" panose="00000500000000000000" pitchFamily="2" charset="0"/>
              </a:rPr>
              <a:t>Por </a:t>
            </a:r>
            <a:r>
              <a:rPr lang="es-MX" sz="1400" dirty="0">
                <a:latin typeface="Montserrat" panose="00000500000000000000" pitchFamily="2" charset="0"/>
              </a:rPr>
              <a:t>los recursos reintegrados a la </a:t>
            </a:r>
            <a:r>
              <a:rPr lang="es-MX" sz="1400" dirty="0" smtClean="0">
                <a:latin typeface="Montserrat" panose="00000500000000000000" pitchFamily="2" charset="0"/>
              </a:rPr>
              <a:t>TESOFE de </a:t>
            </a:r>
            <a:r>
              <a:rPr lang="es-MX" sz="1400" dirty="0">
                <a:latin typeface="Montserrat" panose="00000500000000000000" pitchFamily="2" charset="0"/>
              </a:rPr>
              <a:t>ejercicios anteriores por parte de los ejecutores de gasto sin identificación de partida de gasto </a:t>
            </a:r>
            <a:r>
              <a:rPr lang="es-MX" sz="1400" dirty="0" smtClean="0">
                <a:latin typeface="Montserrat" panose="00000500000000000000" pitchFamily="2" charset="0"/>
              </a:rPr>
              <a:t>específica.</a:t>
            </a:r>
            <a:endParaRPr lang="es-ES" sz="1400" dirty="0">
              <a:latin typeface="Montserrat" panose="00000500000000000000" pitchFamily="2" charset="0"/>
            </a:endParaRPr>
          </a:p>
          <a:p>
            <a:pPr lvl="0"/>
            <a:endParaRPr lang="es-ES" sz="2000" b="1" dirty="0" smtClean="0">
              <a:latin typeface="Montserrat" panose="00000500000000000000" pitchFamily="2" charset="0"/>
            </a:endParaRPr>
          </a:p>
        </p:txBody>
      </p:sp>
      <p:sp>
        <p:nvSpPr>
          <p:cNvPr id="10" name="Triángulo isósceles 9"/>
          <p:cNvSpPr/>
          <p:nvPr/>
        </p:nvSpPr>
        <p:spPr>
          <a:xfrm rot="5400000">
            <a:off x="8592947" y="2688416"/>
            <a:ext cx="317632" cy="240631"/>
          </a:xfrm>
          <a:prstGeom prst="triangle">
            <a:avLst/>
          </a:prstGeom>
          <a:solidFill>
            <a:srgbClr val="6E152E"/>
          </a:solidFill>
          <a:ln>
            <a:solidFill>
              <a:srgbClr val="6E1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8989141" y="2380827"/>
            <a:ext cx="2712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latin typeface="Montserrat" panose="00000500000000000000" pitchFamily="2" charset="0"/>
              </a:rPr>
              <a:t>1.1.3.9.3</a:t>
            </a:r>
          </a:p>
          <a:p>
            <a:pPr lvl="0" algn="ctr"/>
            <a:r>
              <a:rPr lang="es-MX" sz="1400" dirty="0" smtClean="0"/>
              <a:t> </a:t>
            </a:r>
            <a:r>
              <a:rPr lang="es-MX" sz="1600" dirty="0">
                <a:latin typeface="Montserrat" panose="00000500000000000000" pitchFamily="2" charset="0"/>
              </a:rPr>
              <a:t>Reintegros de Años Anteriores Pendiente de Afectar Activo o Gasto</a:t>
            </a:r>
            <a:endParaRPr lang="es-ES" sz="16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452757" y="2456760"/>
            <a:ext cx="206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latin typeface="Montserrat" panose="00000500000000000000" pitchFamily="2" charset="0"/>
              </a:rPr>
              <a:t>1.1.1.9.1</a:t>
            </a:r>
          </a:p>
          <a:p>
            <a:pPr lvl="0" algn="ctr"/>
            <a:r>
              <a:rPr lang="es-MX" dirty="0" smtClean="0"/>
              <a:t> </a:t>
            </a:r>
            <a:r>
              <a:rPr lang="es-MX" sz="1600" dirty="0">
                <a:latin typeface="Montserrat" panose="00000500000000000000" pitchFamily="2" charset="0"/>
              </a:rPr>
              <a:t>Otros Efectivos y Equivalentes</a:t>
            </a:r>
            <a:endParaRPr lang="es-ES" sz="1600" dirty="0">
              <a:latin typeface="Montserrat" panose="00000500000000000000" pitchFamily="2" charset="0"/>
            </a:endParaRPr>
          </a:p>
          <a:p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164187" y="2065661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Cargo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985610" y="2065661"/>
            <a:ext cx="1061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Abono</a:t>
            </a:r>
            <a:endParaRPr lang="es-MX" sz="1100" b="1" dirty="0">
              <a:solidFill>
                <a:srgbClr val="245C4F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37440" y="4141426"/>
            <a:ext cx="9141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Montserrat" panose="00000500000000000000" pitchFamily="2" charset="0"/>
              </a:rPr>
              <a:t>La </a:t>
            </a:r>
            <a:r>
              <a:rPr lang="es-ES" dirty="0" smtClean="0">
                <a:latin typeface="Montserrat" panose="00000500000000000000" pitchFamily="2" charset="0"/>
              </a:rPr>
              <a:t>Dirección de Contabilidad y Rendición de Cuentas (DCRC), </a:t>
            </a:r>
            <a:r>
              <a:rPr lang="es-ES" dirty="0">
                <a:latin typeface="Montserrat" panose="00000500000000000000" pitchFamily="2" charset="0"/>
              </a:rPr>
              <a:t>comunica por correo electrónico a las </a:t>
            </a:r>
            <a:r>
              <a:rPr lang="es-MX" dirty="0" smtClean="0">
                <a:latin typeface="Montserrat" panose="00000500000000000000" pitchFamily="2" charset="0"/>
              </a:rPr>
              <a:t>Entidades Paraestales Sectorizadas al Ramo 12 </a:t>
            </a:r>
            <a:r>
              <a:rPr lang="es-ES" dirty="0" smtClean="0">
                <a:latin typeface="Montserrat" panose="00000500000000000000" pitchFamily="2" charset="0"/>
              </a:rPr>
              <a:t>los </a:t>
            </a:r>
            <a:r>
              <a:rPr lang="es-ES" dirty="0">
                <a:latin typeface="Montserrat" panose="00000500000000000000" pitchFamily="2" charset="0"/>
              </a:rPr>
              <a:t>avisos de reintegro sujetos a registrar y solicita su </a:t>
            </a:r>
            <a:r>
              <a:rPr lang="es-ES" dirty="0" smtClean="0">
                <a:latin typeface="Montserrat" panose="00000500000000000000" pitchFamily="2" charset="0"/>
              </a:rPr>
              <a:t>reconocimiento en </a:t>
            </a:r>
            <a:r>
              <a:rPr lang="es-ES" dirty="0" smtClean="0">
                <a:latin typeface="Montserrat" panose="00000500000000000000" pitchFamily="2" charset="0"/>
              </a:rPr>
              <a:t>el SICOP</a:t>
            </a:r>
            <a:r>
              <a:rPr lang="es-ES" dirty="0">
                <a:latin typeface="Montserrat" panose="00000500000000000000" pitchFamily="2" charset="0"/>
              </a:rPr>
              <a:t>, </a:t>
            </a:r>
            <a:r>
              <a:rPr lang="es-ES" dirty="0" smtClean="0">
                <a:latin typeface="Montserrat" panose="00000500000000000000" pitchFamily="2" charset="0"/>
              </a:rPr>
              <a:t>afectando la </a:t>
            </a:r>
            <a:r>
              <a:rPr lang="es-ES" dirty="0">
                <a:latin typeface="Montserrat" panose="00000500000000000000" pitchFamily="2" charset="0"/>
              </a:rPr>
              <a:t>partida </a:t>
            </a:r>
            <a:r>
              <a:rPr lang="es-ES" dirty="0" smtClean="0">
                <a:latin typeface="Montserrat" panose="00000500000000000000" pitchFamily="2" charset="0"/>
              </a:rPr>
              <a:t>específica correspondiente.</a:t>
            </a: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18" name="Flecha a la derecha con muesca 17"/>
          <p:cNvSpPr/>
          <p:nvPr/>
        </p:nvSpPr>
        <p:spPr>
          <a:xfrm>
            <a:off x="-1568085" y="3817111"/>
            <a:ext cx="3032008" cy="1483187"/>
          </a:xfrm>
          <a:prstGeom prst="notchedRightArrow">
            <a:avLst/>
          </a:prstGeom>
          <a:solidFill>
            <a:srgbClr val="DEC9A2"/>
          </a:solidFill>
          <a:scene3d>
            <a:camera prst="orthographicFront"/>
            <a:lightRig rig="chilly" dir="t"/>
          </a:scene3d>
          <a:sp3d z="-12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237144" y="4282381"/>
            <a:ext cx="545490" cy="545490"/>
          </a:xfrm>
          <a:prstGeom prst="ellipse">
            <a:avLst/>
          </a:prstGeom>
          <a:solidFill>
            <a:srgbClr val="6E152E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uadroTexto 21"/>
          <p:cNvSpPr txBox="1"/>
          <p:nvPr/>
        </p:nvSpPr>
        <p:spPr>
          <a:xfrm>
            <a:off x="356607" y="4318526"/>
            <a:ext cx="240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1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69148" y="1976226"/>
            <a:ext cx="10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245C4F"/>
                </a:solidFill>
                <a:latin typeface="Montserrat" panose="00000500000000000000" pitchFamily="2" charset="0"/>
              </a:rPr>
              <a:t>DCRC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6280">
            <a:off x="2083031" y="1845840"/>
            <a:ext cx="577070" cy="8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903</Words>
  <Application>Microsoft Office PowerPoint</Application>
  <PresentationFormat>Panorámica</PresentationFormat>
  <Paragraphs>143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Montserrat</vt:lpstr>
      <vt:lpstr>Montserrat SemiBold</vt:lpstr>
      <vt:lpstr>Times New Roman</vt:lpstr>
      <vt:lpstr>Montserrat Medium</vt:lpstr>
      <vt:lpstr>Calibri</vt:lpstr>
      <vt:lpstr>Tema de Office</vt:lpstr>
      <vt:lpstr>APORTACIÓN Y REINTEGRO DE RECURSOS DEL FONSABI</vt:lpstr>
      <vt:lpstr>Aportaciones  Fideicomiso de Administración y Pago</vt:lpstr>
      <vt:lpstr>Reintegro en la Tesorería de la Federación (TESOFE)  de los recursos fiscales no adjudicados</vt:lpstr>
      <vt:lpstr>Registro contable del reintegro a la entidad  de los recursos fiscales no adjudicados</vt:lpstr>
      <vt:lpstr>Diferencia Cambiaria del importe reintegrado</vt:lpstr>
      <vt:lpstr>Por el reconocimiento del pasivo por adeudo a la Tesorería de la Federación y el reintegro de recursos.</vt:lpstr>
      <vt:lpstr>Por el reconocimiento del pasivo por adeudo a la Tesorería de la Federación y el reintegro de recursos.</vt:lpstr>
      <vt:lpstr>RECONOCIMINETO DEL REINTEGRO EN EL SICOP EN LA DEPENDENCIA</vt:lpstr>
      <vt:lpstr>COMPLEMENTO CONTABLE DEL REINTEGRO A TRAVÉS DEL SICOP-SCG</vt:lpstr>
      <vt:lpstr>COMPLEMENTO CONTABLE DEL REINTEGRO A TRAVÉS DEL SICOP-SCG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Jenifer Carbajal Gómez</cp:lastModifiedBy>
  <cp:revision>98</cp:revision>
  <dcterms:created xsi:type="dcterms:W3CDTF">2018-12-04T03:27:02Z</dcterms:created>
  <dcterms:modified xsi:type="dcterms:W3CDTF">2024-06-20T18:52:51Z</dcterms:modified>
</cp:coreProperties>
</file>