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wav" ContentType="audio/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3.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6.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7.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8.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9" r:id="rId2"/>
    <p:sldId id="381" r:id="rId3"/>
    <p:sldId id="373" r:id="rId4"/>
    <p:sldId id="376" r:id="rId5"/>
    <p:sldId id="378" r:id="rId6"/>
    <p:sldId id="379" r:id="rId7"/>
    <p:sldId id="380" r:id="rId8"/>
    <p:sldId id="377" r:id="rId9"/>
    <p:sldId id="382" r:id="rId10"/>
    <p:sldId id="384" r:id="rId11"/>
    <p:sldId id="385" r:id="rId12"/>
    <p:sldId id="386" r:id="rId13"/>
    <p:sldId id="387" r:id="rId14"/>
    <p:sldId id="388" r:id="rId15"/>
    <p:sldId id="389" r:id="rId16"/>
    <p:sldId id="390" r:id="rId17"/>
    <p:sldId id="391" r:id="rId18"/>
    <p:sldId id="392" r:id="rId19"/>
    <p:sldId id="394" r:id="rId20"/>
    <p:sldId id="393" r:id="rId21"/>
  </p:sldIdLst>
  <p:sldSz cx="12192000" cy="6858000"/>
  <p:notesSz cx="7059613" cy="9363075"/>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C49C"/>
    <a:srgbClr val="E2CDAC"/>
    <a:srgbClr val="5C0000"/>
    <a:srgbClr val="9A0000"/>
    <a:srgbClr val="D6BA8C"/>
    <a:srgbClr val="BB8D43"/>
    <a:srgbClr val="003A1A"/>
    <a:srgbClr val="FFFFFF"/>
    <a:srgbClr val="B01AA5"/>
    <a:srgbClr val="B010A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B344D84-9AFB-497E-A393-DC336BA19D2E}" styleName="Estilo medio 3 - Énfasis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36" autoAdjust="0"/>
    <p:restoredTop sz="94660"/>
  </p:normalViewPr>
  <p:slideViewPr>
    <p:cSldViewPr snapToGrid="0">
      <p:cViewPr varScale="1">
        <p:scale>
          <a:sx n="77" d="100"/>
          <a:sy n="77" d="100"/>
        </p:scale>
        <p:origin x="744"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B735B76-86DD-40FF-B839-70A95E176E8A}" type="doc">
      <dgm:prSet loTypeId="urn:microsoft.com/office/officeart/2005/8/layout/hierarchy3" loCatId="relationship" qsTypeId="urn:microsoft.com/office/officeart/2005/8/quickstyle/3d3" qsCatId="3D" csTypeId="urn:microsoft.com/office/officeart/2005/8/colors/accent2_3" csCatId="accent2" phldr="1"/>
      <dgm:spPr/>
      <dgm:t>
        <a:bodyPr/>
        <a:lstStyle/>
        <a:p>
          <a:endParaRPr lang="es-ES"/>
        </a:p>
      </dgm:t>
    </dgm:pt>
    <dgm:pt modelId="{C3930494-F30F-4D49-A325-08834A831C9D}">
      <dgm:prSet phldrT="[Texto]" custT="1"/>
      <dgm:spPr>
        <a:solidFill>
          <a:srgbClr val="5C0000"/>
        </a:solidFill>
        <a:ln>
          <a:solidFill>
            <a:srgbClr val="5C0000"/>
          </a:solidFill>
        </a:ln>
      </dgm:spPr>
      <dgm:t>
        <a:bodyPr/>
        <a:lstStyle/>
        <a:p>
          <a:r>
            <a:rPr lang="es-ES" sz="1600" b="1" dirty="0" smtClean="0">
              <a:latin typeface="Montserrat" panose="00000500000000000000" pitchFamily="2" charset="0"/>
            </a:rPr>
            <a:t>Comisión Nacional de Protección Social en Salud (U00)</a:t>
          </a:r>
          <a:endParaRPr lang="es-ES" sz="1600" b="1" dirty="0">
            <a:latin typeface="Montserrat" panose="00000500000000000000" pitchFamily="2" charset="0"/>
          </a:endParaRPr>
        </a:p>
      </dgm:t>
    </dgm:pt>
    <dgm:pt modelId="{944D0C5F-FF7B-4FCC-8643-99F61B16D1BF}" type="parTrans" cxnId="{EDD96CFD-FB45-4C4E-878C-D4FF6382C88E}">
      <dgm:prSet/>
      <dgm:spPr/>
      <dgm:t>
        <a:bodyPr/>
        <a:lstStyle/>
        <a:p>
          <a:endParaRPr lang="es-ES" sz="1400"/>
        </a:p>
      </dgm:t>
    </dgm:pt>
    <dgm:pt modelId="{0342146C-8A1C-4F98-B253-672874BDFBE1}" type="sibTrans" cxnId="{EDD96CFD-FB45-4C4E-878C-D4FF6382C88E}">
      <dgm:prSet/>
      <dgm:spPr/>
      <dgm:t>
        <a:bodyPr/>
        <a:lstStyle/>
        <a:p>
          <a:endParaRPr lang="es-ES" sz="1400"/>
        </a:p>
      </dgm:t>
    </dgm:pt>
    <dgm:pt modelId="{9359957B-2573-480E-AD7B-8393EAB823B1}">
      <dgm:prSet phldrT="[Texto]" custT="1"/>
      <dgm:spPr>
        <a:solidFill>
          <a:schemeClr val="accent6">
            <a:lumMod val="50000"/>
          </a:schemeClr>
        </a:solidFill>
      </dgm:spPr>
      <dgm:t>
        <a:bodyPr/>
        <a:lstStyle/>
        <a:p>
          <a:r>
            <a:rPr lang="es-ES" sz="1600" b="1" dirty="0" smtClean="0">
              <a:latin typeface="Montserrat" panose="00000500000000000000" pitchFamily="2" charset="0"/>
            </a:rPr>
            <a:t>Instituto de Salud para el Bienestar</a:t>
          </a:r>
          <a:endParaRPr lang="es-ES" sz="1600" b="1" dirty="0">
            <a:latin typeface="Montserrat" panose="00000500000000000000" pitchFamily="2" charset="0"/>
          </a:endParaRPr>
        </a:p>
      </dgm:t>
    </dgm:pt>
    <dgm:pt modelId="{FFC24520-E32E-460D-9204-BFCADEE298A7}" type="parTrans" cxnId="{1A0872CE-98E3-410A-960F-26348AE45E5C}">
      <dgm:prSet/>
      <dgm:spPr/>
      <dgm:t>
        <a:bodyPr/>
        <a:lstStyle/>
        <a:p>
          <a:endParaRPr lang="es-ES" sz="1400"/>
        </a:p>
      </dgm:t>
    </dgm:pt>
    <dgm:pt modelId="{30F0EA51-7120-486C-94AA-F33961BF4DE6}" type="sibTrans" cxnId="{1A0872CE-98E3-410A-960F-26348AE45E5C}">
      <dgm:prSet/>
      <dgm:spPr/>
      <dgm:t>
        <a:bodyPr/>
        <a:lstStyle/>
        <a:p>
          <a:endParaRPr lang="es-ES" sz="1400"/>
        </a:p>
      </dgm:t>
    </dgm:pt>
    <dgm:pt modelId="{8D411FDA-8AFF-4DF4-AC11-AF0842002102}" type="pres">
      <dgm:prSet presAssocID="{4B735B76-86DD-40FF-B839-70A95E176E8A}" presName="diagram" presStyleCnt="0">
        <dgm:presLayoutVars>
          <dgm:chPref val="1"/>
          <dgm:dir/>
          <dgm:animOne val="branch"/>
          <dgm:animLvl val="lvl"/>
          <dgm:resizeHandles/>
        </dgm:presLayoutVars>
      </dgm:prSet>
      <dgm:spPr/>
      <dgm:t>
        <a:bodyPr/>
        <a:lstStyle/>
        <a:p>
          <a:endParaRPr lang="es-ES"/>
        </a:p>
      </dgm:t>
    </dgm:pt>
    <dgm:pt modelId="{C7291F16-48B4-44A4-84A5-0ACF2ACEF570}" type="pres">
      <dgm:prSet presAssocID="{C3930494-F30F-4D49-A325-08834A831C9D}" presName="root" presStyleCnt="0"/>
      <dgm:spPr/>
      <dgm:t>
        <a:bodyPr/>
        <a:lstStyle/>
        <a:p>
          <a:endParaRPr lang="es-ES"/>
        </a:p>
      </dgm:t>
    </dgm:pt>
    <dgm:pt modelId="{18EE8049-9B0C-4206-8145-0833FD424F0E}" type="pres">
      <dgm:prSet presAssocID="{C3930494-F30F-4D49-A325-08834A831C9D}" presName="rootComposite" presStyleCnt="0"/>
      <dgm:spPr/>
      <dgm:t>
        <a:bodyPr/>
        <a:lstStyle/>
        <a:p>
          <a:endParaRPr lang="es-ES"/>
        </a:p>
      </dgm:t>
    </dgm:pt>
    <dgm:pt modelId="{263C3C73-EC8C-4B35-B230-6F6B07B590CD}" type="pres">
      <dgm:prSet presAssocID="{C3930494-F30F-4D49-A325-08834A831C9D}" presName="rootText" presStyleLbl="node1" presStyleIdx="0" presStyleCnt="2" custScaleX="144811" custLinFactNeighborX="437" custLinFactNeighborY="-33202"/>
      <dgm:spPr/>
      <dgm:t>
        <a:bodyPr/>
        <a:lstStyle/>
        <a:p>
          <a:endParaRPr lang="es-ES"/>
        </a:p>
      </dgm:t>
    </dgm:pt>
    <dgm:pt modelId="{BA62D7B2-B04A-4222-97F3-3EC30B208827}" type="pres">
      <dgm:prSet presAssocID="{C3930494-F30F-4D49-A325-08834A831C9D}" presName="rootConnector" presStyleLbl="node1" presStyleIdx="0" presStyleCnt="2"/>
      <dgm:spPr/>
      <dgm:t>
        <a:bodyPr/>
        <a:lstStyle/>
        <a:p>
          <a:endParaRPr lang="es-ES"/>
        </a:p>
      </dgm:t>
    </dgm:pt>
    <dgm:pt modelId="{F8FD800F-B088-4634-B9B9-AAE7B16AC12B}" type="pres">
      <dgm:prSet presAssocID="{C3930494-F30F-4D49-A325-08834A831C9D}" presName="childShape" presStyleCnt="0"/>
      <dgm:spPr/>
      <dgm:t>
        <a:bodyPr/>
        <a:lstStyle/>
        <a:p>
          <a:endParaRPr lang="es-ES"/>
        </a:p>
      </dgm:t>
    </dgm:pt>
    <dgm:pt modelId="{614B0B71-9B15-45E7-9B59-89C2AF69C0CD}" type="pres">
      <dgm:prSet presAssocID="{9359957B-2573-480E-AD7B-8393EAB823B1}" presName="root" presStyleCnt="0"/>
      <dgm:spPr/>
      <dgm:t>
        <a:bodyPr/>
        <a:lstStyle/>
        <a:p>
          <a:endParaRPr lang="es-ES"/>
        </a:p>
      </dgm:t>
    </dgm:pt>
    <dgm:pt modelId="{0DAB1901-60DB-41C9-A25F-CFF12EB68B9A}" type="pres">
      <dgm:prSet presAssocID="{9359957B-2573-480E-AD7B-8393EAB823B1}" presName="rootComposite" presStyleCnt="0"/>
      <dgm:spPr/>
      <dgm:t>
        <a:bodyPr/>
        <a:lstStyle/>
        <a:p>
          <a:endParaRPr lang="es-ES"/>
        </a:p>
      </dgm:t>
    </dgm:pt>
    <dgm:pt modelId="{955199A6-F248-43F0-92CE-857F0244334E}" type="pres">
      <dgm:prSet presAssocID="{9359957B-2573-480E-AD7B-8393EAB823B1}" presName="rootText" presStyleLbl="node1" presStyleIdx="1" presStyleCnt="2" custScaleX="163953" custLinFactNeighborX="165" custLinFactNeighborY="-34615"/>
      <dgm:spPr/>
      <dgm:t>
        <a:bodyPr/>
        <a:lstStyle/>
        <a:p>
          <a:endParaRPr lang="es-ES"/>
        </a:p>
      </dgm:t>
    </dgm:pt>
    <dgm:pt modelId="{46713493-2A58-4AC5-8CD5-505C7A9BB770}" type="pres">
      <dgm:prSet presAssocID="{9359957B-2573-480E-AD7B-8393EAB823B1}" presName="rootConnector" presStyleLbl="node1" presStyleIdx="1" presStyleCnt="2"/>
      <dgm:spPr/>
      <dgm:t>
        <a:bodyPr/>
        <a:lstStyle/>
        <a:p>
          <a:endParaRPr lang="es-ES"/>
        </a:p>
      </dgm:t>
    </dgm:pt>
    <dgm:pt modelId="{3C52AA74-7563-48F8-BD43-004848F5D43C}" type="pres">
      <dgm:prSet presAssocID="{9359957B-2573-480E-AD7B-8393EAB823B1}" presName="childShape" presStyleCnt="0"/>
      <dgm:spPr/>
      <dgm:t>
        <a:bodyPr/>
        <a:lstStyle/>
        <a:p>
          <a:endParaRPr lang="es-ES"/>
        </a:p>
      </dgm:t>
    </dgm:pt>
  </dgm:ptLst>
  <dgm:cxnLst>
    <dgm:cxn modelId="{1A0872CE-98E3-410A-960F-26348AE45E5C}" srcId="{4B735B76-86DD-40FF-B839-70A95E176E8A}" destId="{9359957B-2573-480E-AD7B-8393EAB823B1}" srcOrd="1" destOrd="0" parTransId="{FFC24520-E32E-460D-9204-BFCADEE298A7}" sibTransId="{30F0EA51-7120-486C-94AA-F33961BF4DE6}"/>
    <dgm:cxn modelId="{6A295CE2-7C38-49BC-9B57-3677B6F701A9}" type="presOf" srcId="{C3930494-F30F-4D49-A325-08834A831C9D}" destId="{BA62D7B2-B04A-4222-97F3-3EC30B208827}" srcOrd="1" destOrd="0" presId="urn:microsoft.com/office/officeart/2005/8/layout/hierarchy3"/>
    <dgm:cxn modelId="{09437E07-ABDE-4E45-BE90-8659692EE9BD}" type="presOf" srcId="{9359957B-2573-480E-AD7B-8393EAB823B1}" destId="{955199A6-F248-43F0-92CE-857F0244334E}" srcOrd="0" destOrd="0" presId="urn:microsoft.com/office/officeart/2005/8/layout/hierarchy3"/>
    <dgm:cxn modelId="{435DA755-2086-4581-A17B-A8B27B25FACD}" type="presOf" srcId="{4B735B76-86DD-40FF-B839-70A95E176E8A}" destId="{8D411FDA-8AFF-4DF4-AC11-AF0842002102}" srcOrd="0" destOrd="0" presId="urn:microsoft.com/office/officeart/2005/8/layout/hierarchy3"/>
    <dgm:cxn modelId="{EDD96CFD-FB45-4C4E-878C-D4FF6382C88E}" srcId="{4B735B76-86DD-40FF-B839-70A95E176E8A}" destId="{C3930494-F30F-4D49-A325-08834A831C9D}" srcOrd="0" destOrd="0" parTransId="{944D0C5F-FF7B-4FCC-8643-99F61B16D1BF}" sibTransId="{0342146C-8A1C-4F98-B253-672874BDFBE1}"/>
    <dgm:cxn modelId="{2649A7B7-EFC5-486D-8FF5-A104F3655195}" type="presOf" srcId="{9359957B-2573-480E-AD7B-8393EAB823B1}" destId="{46713493-2A58-4AC5-8CD5-505C7A9BB770}" srcOrd="1" destOrd="0" presId="urn:microsoft.com/office/officeart/2005/8/layout/hierarchy3"/>
    <dgm:cxn modelId="{E37915C3-2072-48F9-B59D-F49DA608FCFD}" type="presOf" srcId="{C3930494-F30F-4D49-A325-08834A831C9D}" destId="{263C3C73-EC8C-4B35-B230-6F6B07B590CD}" srcOrd="0" destOrd="0" presId="urn:microsoft.com/office/officeart/2005/8/layout/hierarchy3"/>
    <dgm:cxn modelId="{2A694420-6013-4065-86EE-9A74D5FEB834}" type="presParOf" srcId="{8D411FDA-8AFF-4DF4-AC11-AF0842002102}" destId="{C7291F16-48B4-44A4-84A5-0ACF2ACEF570}" srcOrd="0" destOrd="0" presId="urn:microsoft.com/office/officeart/2005/8/layout/hierarchy3"/>
    <dgm:cxn modelId="{BD7F0756-D2B5-43EA-8CFE-9EFA21124CF2}" type="presParOf" srcId="{C7291F16-48B4-44A4-84A5-0ACF2ACEF570}" destId="{18EE8049-9B0C-4206-8145-0833FD424F0E}" srcOrd="0" destOrd="0" presId="urn:microsoft.com/office/officeart/2005/8/layout/hierarchy3"/>
    <dgm:cxn modelId="{1360F839-E436-4F75-B1E7-8C9C70708FBE}" type="presParOf" srcId="{18EE8049-9B0C-4206-8145-0833FD424F0E}" destId="{263C3C73-EC8C-4B35-B230-6F6B07B590CD}" srcOrd="0" destOrd="0" presId="urn:microsoft.com/office/officeart/2005/8/layout/hierarchy3"/>
    <dgm:cxn modelId="{5767CA16-A51A-477F-BC83-EF324AF71035}" type="presParOf" srcId="{18EE8049-9B0C-4206-8145-0833FD424F0E}" destId="{BA62D7B2-B04A-4222-97F3-3EC30B208827}" srcOrd="1" destOrd="0" presId="urn:microsoft.com/office/officeart/2005/8/layout/hierarchy3"/>
    <dgm:cxn modelId="{A4914500-5957-4BD2-9EE5-C72BB9C2189D}" type="presParOf" srcId="{C7291F16-48B4-44A4-84A5-0ACF2ACEF570}" destId="{F8FD800F-B088-4634-B9B9-AAE7B16AC12B}" srcOrd="1" destOrd="0" presId="urn:microsoft.com/office/officeart/2005/8/layout/hierarchy3"/>
    <dgm:cxn modelId="{34C560A6-B53D-413C-957E-4722A47C559D}" type="presParOf" srcId="{8D411FDA-8AFF-4DF4-AC11-AF0842002102}" destId="{614B0B71-9B15-45E7-9B59-89C2AF69C0CD}" srcOrd="1" destOrd="0" presId="urn:microsoft.com/office/officeart/2005/8/layout/hierarchy3"/>
    <dgm:cxn modelId="{96C1F18C-D951-4A1B-8B71-283FDE7D4FD0}" type="presParOf" srcId="{614B0B71-9B15-45E7-9B59-89C2AF69C0CD}" destId="{0DAB1901-60DB-41C9-A25F-CFF12EB68B9A}" srcOrd="0" destOrd="0" presId="urn:microsoft.com/office/officeart/2005/8/layout/hierarchy3"/>
    <dgm:cxn modelId="{64F4F6F9-EC46-45C8-AC47-2846071F53B3}" type="presParOf" srcId="{0DAB1901-60DB-41C9-A25F-CFF12EB68B9A}" destId="{955199A6-F248-43F0-92CE-857F0244334E}" srcOrd="0" destOrd="0" presId="urn:microsoft.com/office/officeart/2005/8/layout/hierarchy3"/>
    <dgm:cxn modelId="{01D94DA3-3F04-412A-8DAF-DCC1D06C130E}" type="presParOf" srcId="{0DAB1901-60DB-41C9-A25F-CFF12EB68B9A}" destId="{46713493-2A58-4AC5-8CD5-505C7A9BB770}" srcOrd="1" destOrd="0" presId="urn:microsoft.com/office/officeart/2005/8/layout/hierarchy3"/>
    <dgm:cxn modelId="{1A88E540-2BE6-44DC-8F36-63E7FFF15FE9}" type="presParOf" srcId="{614B0B71-9B15-45E7-9B59-89C2AF69C0CD}" destId="{3C52AA74-7563-48F8-BD43-004848F5D43C}" srcOrd="1" destOrd="0" presId="urn:microsoft.com/office/officeart/2005/8/layout/hierarchy3"/>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C84F4DB-1FBB-4F64-AD77-5856CBF873A5}" type="doc">
      <dgm:prSet loTypeId="urn:microsoft.com/office/officeart/2005/8/layout/process3" loCatId="process" qsTypeId="urn:microsoft.com/office/officeart/2005/8/quickstyle/simple1" qsCatId="simple" csTypeId="urn:microsoft.com/office/officeart/2005/8/colors/colorful2" csCatId="colorful" phldr="1"/>
      <dgm:spPr/>
      <dgm:t>
        <a:bodyPr/>
        <a:lstStyle/>
        <a:p>
          <a:endParaRPr lang="es-MX"/>
        </a:p>
      </dgm:t>
    </dgm:pt>
    <dgm:pt modelId="{55DE4D41-C1FE-4729-BB32-5A7779DF876B}">
      <dgm:prSet phldrT="[Texto]"/>
      <dgm:spPr/>
      <dgm:t>
        <a:bodyPr/>
        <a:lstStyle/>
        <a:p>
          <a:r>
            <a:rPr lang="es-MX" dirty="0" smtClean="0">
              <a:latin typeface="Montserrat" panose="00000500000000000000" pitchFamily="2" charset="0"/>
            </a:rPr>
            <a:t>La SHCP autoriza o rechaza y envía respuesta</a:t>
          </a:r>
          <a:endParaRPr lang="es-MX" dirty="0">
            <a:latin typeface="Montserrat" panose="00000500000000000000" pitchFamily="2" charset="0"/>
          </a:endParaRPr>
        </a:p>
      </dgm:t>
    </dgm:pt>
    <dgm:pt modelId="{30BA28F1-E6EC-4F90-97EF-6529C86ED74A}" type="parTrans" cxnId="{8AB67264-5B96-4CC2-86F0-01451907BABF}">
      <dgm:prSet/>
      <dgm:spPr/>
      <dgm:t>
        <a:bodyPr/>
        <a:lstStyle/>
        <a:p>
          <a:endParaRPr lang="es-MX">
            <a:latin typeface="Montserrat" panose="00000500000000000000" pitchFamily="2" charset="0"/>
          </a:endParaRPr>
        </a:p>
      </dgm:t>
    </dgm:pt>
    <dgm:pt modelId="{7B9B9102-E403-47ED-AB12-3E1CF605D7EB}" type="sibTrans" cxnId="{8AB67264-5B96-4CC2-86F0-01451907BABF}">
      <dgm:prSet/>
      <dgm:spPr/>
      <dgm:t>
        <a:bodyPr/>
        <a:lstStyle/>
        <a:p>
          <a:endParaRPr lang="es-MX">
            <a:latin typeface="Montserrat" panose="00000500000000000000" pitchFamily="2" charset="0"/>
          </a:endParaRPr>
        </a:p>
      </dgm:t>
    </dgm:pt>
    <dgm:pt modelId="{5AAC7DFB-C7F5-4677-A945-A08E837B40B7}">
      <dgm:prSet phldrT="[Texto]"/>
      <dgm:spPr/>
      <dgm:t>
        <a:bodyPr/>
        <a:lstStyle/>
        <a:p>
          <a:r>
            <a:rPr lang="es-MX" dirty="0" smtClean="0">
              <a:latin typeface="Montserrat" panose="00000500000000000000" pitchFamily="2" charset="0"/>
            </a:rPr>
            <a:t>SHCP - </a:t>
          </a:r>
          <a:r>
            <a:rPr lang="es-MX" dirty="0" err="1" smtClean="0">
              <a:latin typeface="Montserrat" panose="00000500000000000000" pitchFamily="2" charset="0"/>
            </a:rPr>
            <a:t>DGPyP</a:t>
          </a:r>
          <a:endParaRPr lang="es-MX" dirty="0">
            <a:latin typeface="Montserrat" panose="00000500000000000000" pitchFamily="2" charset="0"/>
          </a:endParaRPr>
        </a:p>
      </dgm:t>
    </dgm:pt>
    <dgm:pt modelId="{3878EBE5-BBB7-4741-B0E5-1489AF599C79}" type="parTrans" cxnId="{B6940679-86E4-4DC2-8033-28CCFB7CAE22}">
      <dgm:prSet/>
      <dgm:spPr/>
      <dgm:t>
        <a:bodyPr/>
        <a:lstStyle/>
        <a:p>
          <a:endParaRPr lang="es-MX">
            <a:latin typeface="Montserrat" panose="00000500000000000000" pitchFamily="2" charset="0"/>
          </a:endParaRPr>
        </a:p>
      </dgm:t>
    </dgm:pt>
    <dgm:pt modelId="{67449E5D-9734-4876-9B56-CE38393E53BB}" type="sibTrans" cxnId="{B6940679-86E4-4DC2-8033-28CCFB7CAE22}">
      <dgm:prSet/>
      <dgm:spPr/>
      <dgm:t>
        <a:bodyPr/>
        <a:lstStyle/>
        <a:p>
          <a:endParaRPr lang="es-MX">
            <a:latin typeface="Montserrat" panose="00000500000000000000" pitchFamily="2" charset="0"/>
          </a:endParaRPr>
        </a:p>
      </dgm:t>
    </dgm:pt>
    <dgm:pt modelId="{AEE67BD2-9046-4578-9130-D6B0C5E7EFA6}">
      <dgm:prSet phldrT="[Texto]"/>
      <dgm:spPr/>
      <dgm:t>
        <a:bodyPr/>
        <a:lstStyle/>
        <a:p>
          <a:r>
            <a:rPr lang="es-MX" dirty="0" err="1" smtClean="0">
              <a:latin typeface="Montserrat" panose="00000500000000000000" pitchFamily="2" charset="0"/>
            </a:rPr>
            <a:t>DGPyP</a:t>
          </a:r>
          <a:r>
            <a:rPr lang="es-MX" dirty="0" smtClean="0">
              <a:latin typeface="Montserrat" panose="00000500000000000000" pitchFamily="2" charset="0"/>
            </a:rPr>
            <a:t> envía respuesta a la UR</a:t>
          </a:r>
          <a:endParaRPr lang="es-MX" dirty="0">
            <a:latin typeface="Montserrat" panose="00000500000000000000" pitchFamily="2" charset="0"/>
          </a:endParaRPr>
        </a:p>
      </dgm:t>
    </dgm:pt>
    <dgm:pt modelId="{643FE881-6EBA-410A-9C60-4D88AF306E43}" type="parTrans" cxnId="{814BC389-F3E1-4DF0-AB76-6E1DCA7B30B6}">
      <dgm:prSet/>
      <dgm:spPr/>
      <dgm:t>
        <a:bodyPr/>
        <a:lstStyle/>
        <a:p>
          <a:endParaRPr lang="es-MX">
            <a:latin typeface="Montserrat" panose="00000500000000000000" pitchFamily="2" charset="0"/>
          </a:endParaRPr>
        </a:p>
      </dgm:t>
    </dgm:pt>
    <dgm:pt modelId="{B58551F5-87E7-45FA-A1CA-7A6C2439305F}" type="sibTrans" cxnId="{814BC389-F3E1-4DF0-AB76-6E1DCA7B30B6}">
      <dgm:prSet/>
      <dgm:spPr/>
      <dgm:t>
        <a:bodyPr/>
        <a:lstStyle/>
        <a:p>
          <a:endParaRPr lang="es-MX">
            <a:latin typeface="Montserrat" panose="00000500000000000000" pitchFamily="2" charset="0"/>
          </a:endParaRPr>
        </a:p>
      </dgm:t>
    </dgm:pt>
    <dgm:pt modelId="{BEF11D72-97DF-4BED-ABE3-D12782F3062B}">
      <dgm:prSet phldrT="[Texto]"/>
      <dgm:spPr/>
      <dgm:t>
        <a:bodyPr/>
        <a:lstStyle/>
        <a:p>
          <a:r>
            <a:rPr lang="es-MX" dirty="0" err="1" smtClean="0">
              <a:latin typeface="Montserrat" panose="00000500000000000000" pitchFamily="2" charset="0"/>
            </a:rPr>
            <a:t>DGPyP</a:t>
          </a:r>
          <a:r>
            <a:rPr lang="es-MX" dirty="0" smtClean="0">
              <a:latin typeface="Montserrat" panose="00000500000000000000" pitchFamily="2" charset="0"/>
            </a:rPr>
            <a:t> - UR</a:t>
          </a:r>
          <a:endParaRPr lang="es-MX" dirty="0">
            <a:latin typeface="Montserrat" panose="00000500000000000000" pitchFamily="2" charset="0"/>
          </a:endParaRPr>
        </a:p>
      </dgm:t>
    </dgm:pt>
    <dgm:pt modelId="{07A30530-A652-470F-849A-C926BF6BE70A}" type="parTrans" cxnId="{E294AF6F-17C6-4933-BEE0-361DE89C4606}">
      <dgm:prSet/>
      <dgm:spPr/>
      <dgm:t>
        <a:bodyPr/>
        <a:lstStyle/>
        <a:p>
          <a:endParaRPr lang="es-MX">
            <a:latin typeface="Montserrat" panose="00000500000000000000" pitchFamily="2" charset="0"/>
          </a:endParaRPr>
        </a:p>
      </dgm:t>
    </dgm:pt>
    <dgm:pt modelId="{2067DFF5-578A-4728-A909-69F731068DA1}" type="sibTrans" cxnId="{E294AF6F-17C6-4933-BEE0-361DE89C4606}">
      <dgm:prSet/>
      <dgm:spPr/>
      <dgm:t>
        <a:bodyPr/>
        <a:lstStyle/>
        <a:p>
          <a:endParaRPr lang="es-MX">
            <a:latin typeface="Montserrat" panose="00000500000000000000" pitchFamily="2" charset="0"/>
          </a:endParaRPr>
        </a:p>
      </dgm:t>
    </dgm:pt>
    <dgm:pt modelId="{A0C348FE-11AF-4833-A94F-C56B4E916537}" type="pres">
      <dgm:prSet presAssocID="{4C84F4DB-1FBB-4F64-AD77-5856CBF873A5}" presName="linearFlow" presStyleCnt="0">
        <dgm:presLayoutVars>
          <dgm:dir/>
          <dgm:animLvl val="lvl"/>
          <dgm:resizeHandles val="exact"/>
        </dgm:presLayoutVars>
      </dgm:prSet>
      <dgm:spPr/>
      <dgm:t>
        <a:bodyPr/>
        <a:lstStyle/>
        <a:p>
          <a:endParaRPr lang="es-MX"/>
        </a:p>
      </dgm:t>
    </dgm:pt>
    <dgm:pt modelId="{37100CCB-2748-4E19-BFC1-3CBAD6404F9A}" type="pres">
      <dgm:prSet presAssocID="{55DE4D41-C1FE-4729-BB32-5A7779DF876B}" presName="composite" presStyleCnt="0"/>
      <dgm:spPr/>
    </dgm:pt>
    <dgm:pt modelId="{BA2336C3-5610-4101-BF32-C586A34E03E6}" type="pres">
      <dgm:prSet presAssocID="{55DE4D41-C1FE-4729-BB32-5A7779DF876B}" presName="parTx" presStyleLbl="node1" presStyleIdx="0" presStyleCnt="2">
        <dgm:presLayoutVars>
          <dgm:chMax val="0"/>
          <dgm:chPref val="0"/>
          <dgm:bulletEnabled val="1"/>
        </dgm:presLayoutVars>
      </dgm:prSet>
      <dgm:spPr/>
      <dgm:t>
        <a:bodyPr/>
        <a:lstStyle/>
        <a:p>
          <a:endParaRPr lang="es-MX"/>
        </a:p>
      </dgm:t>
    </dgm:pt>
    <dgm:pt modelId="{866A14AC-202A-4C8B-A735-6DF361F2CA60}" type="pres">
      <dgm:prSet presAssocID="{55DE4D41-C1FE-4729-BB32-5A7779DF876B}" presName="parSh" presStyleLbl="node1" presStyleIdx="0" presStyleCnt="2" custScaleX="114853" custScaleY="140909"/>
      <dgm:spPr/>
      <dgm:t>
        <a:bodyPr/>
        <a:lstStyle/>
        <a:p>
          <a:endParaRPr lang="es-MX"/>
        </a:p>
      </dgm:t>
    </dgm:pt>
    <dgm:pt modelId="{C252A9F5-6755-4035-8E8F-60A4AEA9B496}" type="pres">
      <dgm:prSet presAssocID="{55DE4D41-C1FE-4729-BB32-5A7779DF876B}" presName="desTx" presStyleLbl="fgAcc1" presStyleIdx="0" presStyleCnt="2" custScaleX="92451" custScaleY="108546">
        <dgm:presLayoutVars>
          <dgm:bulletEnabled val="1"/>
        </dgm:presLayoutVars>
      </dgm:prSet>
      <dgm:spPr/>
      <dgm:t>
        <a:bodyPr/>
        <a:lstStyle/>
        <a:p>
          <a:endParaRPr lang="es-MX"/>
        </a:p>
      </dgm:t>
    </dgm:pt>
    <dgm:pt modelId="{C4B4C08D-540F-4E09-BA91-80E4ABC9FBF3}" type="pres">
      <dgm:prSet presAssocID="{7B9B9102-E403-47ED-AB12-3E1CF605D7EB}" presName="sibTrans" presStyleLbl="sibTrans2D1" presStyleIdx="0" presStyleCnt="1"/>
      <dgm:spPr/>
      <dgm:t>
        <a:bodyPr/>
        <a:lstStyle/>
        <a:p>
          <a:endParaRPr lang="es-MX"/>
        </a:p>
      </dgm:t>
    </dgm:pt>
    <dgm:pt modelId="{0A081CA4-E3FA-43CE-9BAA-D0C716E2E23F}" type="pres">
      <dgm:prSet presAssocID="{7B9B9102-E403-47ED-AB12-3E1CF605D7EB}" presName="connTx" presStyleLbl="sibTrans2D1" presStyleIdx="0" presStyleCnt="1"/>
      <dgm:spPr/>
      <dgm:t>
        <a:bodyPr/>
        <a:lstStyle/>
        <a:p>
          <a:endParaRPr lang="es-MX"/>
        </a:p>
      </dgm:t>
    </dgm:pt>
    <dgm:pt modelId="{85AC5AA8-4E03-47BB-B6A6-30F014EC7E40}" type="pres">
      <dgm:prSet presAssocID="{AEE67BD2-9046-4578-9130-D6B0C5E7EFA6}" presName="composite" presStyleCnt="0"/>
      <dgm:spPr/>
    </dgm:pt>
    <dgm:pt modelId="{19FB4FA1-2286-4AB3-B327-47E0145F1EFC}" type="pres">
      <dgm:prSet presAssocID="{AEE67BD2-9046-4578-9130-D6B0C5E7EFA6}" presName="parTx" presStyleLbl="node1" presStyleIdx="0" presStyleCnt="2">
        <dgm:presLayoutVars>
          <dgm:chMax val="0"/>
          <dgm:chPref val="0"/>
          <dgm:bulletEnabled val="1"/>
        </dgm:presLayoutVars>
      </dgm:prSet>
      <dgm:spPr/>
      <dgm:t>
        <a:bodyPr/>
        <a:lstStyle/>
        <a:p>
          <a:endParaRPr lang="es-MX"/>
        </a:p>
      </dgm:t>
    </dgm:pt>
    <dgm:pt modelId="{ABE72B8C-574F-4D3E-BC35-789EE40A366D}" type="pres">
      <dgm:prSet presAssocID="{AEE67BD2-9046-4578-9130-D6B0C5E7EFA6}" presName="parSh" presStyleLbl="node1" presStyleIdx="1" presStyleCnt="2" custScaleX="114853" custScaleY="140909"/>
      <dgm:spPr/>
      <dgm:t>
        <a:bodyPr/>
        <a:lstStyle/>
        <a:p>
          <a:endParaRPr lang="es-MX"/>
        </a:p>
      </dgm:t>
    </dgm:pt>
    <dgm:pt modelId="{86EF9E81-0BCB-4AC6-8482-EC755CD67688}" type="pres">
      <dgm:prSet presAssocID="{AEE67BD2-9046-4578-9130-D6B0C5E7EFA6}" presName="desTx" presStyleLbl="fgAcc1" presStyleIdx="1" presStyleCnt="2" custScaleX="92451" custScaleY="108546">
        <dgm:presLayoutVars>
          <dgm:bulletEnabled val="1"/>
        </dgm:presLayoutVars>
      </dgm:prSet>
      <dgm:spPr/>
      <dgm:t>
        <a:bodyPr/>
        <a:lstStyle/>
        <a:p>
          <a:endParaRPr lang="es-MX"/>
        </a:p>
      </dgm:t>
    </dgm:pt>
  </dgm:ptLst>
  <dgm:cxnLst>
    <dgm:cxn modelId="{904A60E7-689E-4BB3-89FF-C9B58C2EAF5D}" type="presOf" srcId="{7B9B9102-E403-47ED-AB12-3E1CF605D7EB}" destId="{C4B4C08D-540F-4E09-BA91-80E4ABC9FBF3}" srcOrd="0" destOrd="0" presId="urn:microsoft.com/office/officeart/2005/8/layout/process3"/>
    <dgm:cxn modelId="{5BFF77A3-DD12-4A7C-AE19-125A05E2BDA7}" type="presOf" srcId="{AEE67BD2-9046-4578-9130-D6B0C5E7EFA6}" destId="{ABE72B8C-574F-4D3E-BC35-789EE40A366D}" srcOrd="1" destOrd="0" presId="urn:microsoft.com/office/officeart/2005/8/layout/process3"/>
    <dgm:cxn modelId="{814BC389-F3E1-4DF0-AB76-6E1DCA7B30B6}" srcId="{4C84F4DB-1FBB-4F64-AD77-5856CBF873A5}" destId="{AEE67BD2-9046-4578-9130-D6B0C5E7EFA6}" srcOrd="1" destOrd="0" parTransId="{643FE881-6EBA-410A-9C60-4D88AF306E43}" sibTransId="{B58551F5-87E7-45FA-A1CA-7A6C2439305F}"/>
    <dgm:cxn modelId="{E294AF6F-17C6-4933-BEE0-361DE89C4606}" srcId="{AEE67BD2-9046-4578-9130-D6B0C5E7EFA6}" destId="{BEF11D72-97DF-4BED-ABE3-D12782F3062B}" srcOrd="0" destOrd="0" parTransId="{07A30530-A652-470F-849A-C926BF6BE70A}" sibTransId="{2067DFF5-578A-4728-A909-69F731068DA1}"/>
    <dgm:cxn modelId="{67D2B6E2-5A51-40E1-A25D-3361AE6A0962}" type="presOf" srcId="{AEE67BD2-9046-4578-9130-D6B0C5E7EFA6}" destId="{19FB4FA1-2286-4AB3-B327-47E0145F1EFC}" srcOrd="0" destOrd="0" presId="urn:microsoft.com/office/officeart/2005/8/layout/process3"/>
    <dgm:cxn modelId="{0EE10838-267B-49F6-9542-533D0D9502CD}" type="presOf" srcId="{55DE4D41-C1FE-4729-BB32-5A7779DF876B}" destId="{BA2336C3-5610-4101-BF32-C586A34E03E6}" srcOrd="0" destOrd="0" presId="urn:microsoft.com/office/officeart/2005/8/layout/process3"/>
    <dgm:cxn modelId="{8AB67264-5B96-4CC2-86F0-01451907BABF}" srcId="{4C84F4DB-1FBB-4F64-AD77-5856CBF873A5}" destId="{55DE4D41-C1FE-4729-BB32-5A7779DF876B}" srcOrd="0" destOrd="0" parTransId="{30BA28F1-E6EC-4F90-97EF-6529C86ED74A}" sibTransId="{7B9B9102-E403-47ED-AB12-3E1CF605D7EB}"/>
    <dgm:cxn modelId="{EC5D0D0C-37D2-4A30-89B7-74E6B13CB97D}" type="presOf" srcId="{7B9B9102-E403-47ED-AB12-3E1CF605D7EB}" destId="{0A081CA4-E3FA-43CE-9BAA-D0C716E2E23F}" srcOrd="1" destOrd="0" presId="urn:microsoft.com/office/officeart/2005/8/layout/process3"/>
    <dgm:cxn modelId="{B6940679-86E4-4DC2-8033-28CCFB7CAE22}" srcId="{55DE4D41-C1FE-4729-BB32-5A7779DF876B}" destId="{5AAC7DFB-C7F5-4677-A945-A08E837B40B7}" srcOrd="0" destOrd="0" parTransId="{3878EBE5-BBB7-4741-B0E5-1489AF599C79}" sibTransId="{67449E5D-9734-4876-9B56-CE38393E53BB}"/>
    <dgm:cxn modelId="{EE51B5C8-0662-4380-AFF7-23851A79BCCB}" type="presOf" srcId="{4C84F4DB-1FBB-4F64-AD77-5856CBF873A5}" destId="{A0C348FE-11AF-4833-A94F-C56B4E916537}" srcOrd="0" destOrd="0" presId="urn:microsoft.com/office/officeart/2005/8/layout/process3"/>
    <dgm:cxn modelId="{BB55FA5C-9E80-4CB4-8347-905798EB3D34}" type="presOf" srcId="{55DE4D41-C1FE-4729-BB32-5A7779DF876B}" destId="{866A14AC-202A-4C8B-A735-6DF361F2CA60}" srcOrd="1" destOrd="0" presId="urn:microsoft.com/office/officeart/2005/8/layout/process3"/>
    <dgm:cxn modelId="{7EFF1BFD-C3D3-44DA-B7F7-C6BD86DF153B}" type="presOf" srcId="{BEF11D72-97DF-4BED-ABE3-D12782F3062B}" destId="{86EF9E81-0BCB-4AC6-8482-EC755CD67688}" srcOrd="0" destOrd="0" presId="urn:microsoft.com/office/officeart/2005/8/layout/process3"/>
    <dgm:cxn modelId="{F0C26765-8162-4246-AD25-CC2672670AEB}" type="presOf" srcId="{5AAC7DFB-C7F5-4677-A945-A08E837B40B7}" destId="{C252A9F5-6755-4035-8E8F-60A4AEA9B496}" srcOrd="0" destOrd="0" presId="urn:microsoft.com/office/officeart/2005/8/layout/process3"/>
    <dgm:cxn modelId="{F4637701-E92B-444E-BB42-4F661D8E2F03}" type="presParOf" srcId="{A0C348FE-11AF-4833-A94F-C56B4E916537}" destId="{37100CCB-2748-4E19-BFC1-3CBAD6404F9A}" srcOrd="0" destOrd="0" presId="urn:microsoft.com/office/officeart/2005/8/layout/process3"/>
    <dgm:cxn modelId="{D562F95A-5B72-47D7-AF0D-ECAC4859436B}" type="presParOf" srcId="{37100CCB-2748-4E19-BFC1-3CBAD6404F9A}" destId="{BA2336C3-5610-4101-BF32-C586A34E03E6}" srcOrd="0" destOrd="0" presId="urn:microsoft.com/office/officeart/2005/8/layout/process3"/>
    <dgm:cxn modelId="{11CB9AED-E17B-4A70-8047-48BF22518919}" type="presParOf" srcId="{37100CCB-2748-4E19-BFC1-3CBAD6404F9A}" destId="{866A14AC-202A-4C8B-A735-6DF361F2CA60}" srcOrd="1" destOrd="0" presId="urn:microsoft.com/office/officeart/2005/8/layout/process3"/>
    <dgm:cxn modelId="{53FF70D9-8BFE-49EE-A786-828563E88C96}" type="presParOf" srcId="{37100CCB-2748-4E19-BFC1-3CBAD6404F9A}" destId="{C252A9F5-6755-4035-8E8F-60A4AEA9B496}" srcOrd="2" destOrd="0" presId="urn:microsoft.com/office/officeart/2005/8/layout/process3"/>
    <dgm:cxn modelId="{E0BD42CE-F099-43D2-BADF-1A306C8B8AFA}" type="presParOf" srcId="{A0C348FE-11AF-4833-A94F-C56B4E916537}" destId="{C4B4C08D-540F-4E09-BA91-80E4ABC9FBF3}" srcOrd="1" destOrd="0" presId="urn:microsoft.com/office/officeart/2005/8/layout/process3"/>
    <dgm:cxn modelId="{3C1B351C-3518-461D-AB95-2A2B736ACC3B}" type="presParOf" srcId="{C4B4C08D-540F-4E09-BA91-80E4ABC9FBF3}" destId="{0A081CA4-E3FA-43CE-9BAA-D0C716E2E23F}" srcOrd="0" destOrd="0" presId="urn:microsoft.com/office/officeart/2005/8/layout/process3"/>
    <dgm:cxn modelId="{0BC7C877-775B-45B6-B6DB-16E94CDF7907}" type="presParOf" srcId="{A0C348FE-11AF-4833-A94F-C56B4E916537}" destId="{85AC5AA8-4E03-47BB-B6A6-30F014EC7E40}" srcOrd="2" destOrd="0" presId="urn:microsoft.com/office/officeart/2005/8/layout/process3"/>
    <dgm:cxn modelId="{6CFA97FF-1064-4257-B825-73F1C4342EA0}" type="presParOf" srcId="{85AC5AA8-4E03-47BB-B6A6-30F014EC7E40}" destId="{19FB4FA1-2286-4AB3-B327-47E0145F1EFC}" srcOrd="0" destOrd="0" presId="urn:microsoft.com/office/officeart/2005/8/layout/process3"/>
    <dgm:cxn modelId="{0064C290-95EA-4B1A-8F3E-2B0EA218AB28}" type="presParOf" srcId="{85AC5AA8-4E03-47BB-B6A6-30F014EC7E40}" destId="{ABE72B8C-574F-4D3E-BC35-789EE40A366D}" srcOrd="1" destOrd="0" presId="urn:microsoft.com/office/officeart/2005/8/layout/process3"/>
    <dgm:cxn modelId="{5281A1F4-B7A2-4777-A670-6009B88C4EB9}" type="presParOf" srcId="{85AC5AA8-4E03-47BB-B6A6-30F014EC7E40}" destId="{86EF9E81-0BCB-4AC6-8482-EC755CD67688}" srcOrd="2" destOrd="0" presId="urn:microsoft.com/office/officeart/2005/8/layout/process3"/>
  </dgm:cxnLst>
  <dgm:bg/>
  <dgm:whole/>
  <dgm:extLst>
    <a:ext uri="http://schemas.microsoft.com/office/drawing/2008/diagram">
      <dsp:dataModelExt xmlns:dsp="http://schemas.microsoft.com/office/drawing/2008/diagram" relId="rId15"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C090930-8391-4EFB-BA58-0C622EF1A70F}" type="doc">
      <dgm:prSet loTypeId="urn:microsoft.com/office/officeart/2005/8/layout/process1" loCatId="process" qsTypeId="urn:microsoft.com/office/officeart/2005/8/quickstyle/simple1" qsCatId="simple" csTypeId="urn:microsoft.com/office/officeart/2005/8/colors/colorful2" csCatId="colorful" phldr="1"/>
      <dgm:spPr/>
    </dgm:pt>
    <dgm:pt modelId="{1E0C6B43-D9A9-470B-A0E1-FFD4FECE8C9F}">
      <dgm:prSet phldrT="[Texto]" custT="1"/>
      <dgm:spPr/>
      <dgm:t>
        <a:bodyPr/>
        <a:lstStyle/>
        <a:p>
          <a:r>
            <a:rPr lang="es-ES" sz="1600" b="1" dirty="0" smtClean="0">
              <a:solidFill>
                <a:schemeClr val="tx1"/>
              </a:solidFill>
              <a:latin typeface="Montserrat" panose="00000500000000000000" pitchFamily="2" charset="0"/>
            </a:rPr>
            <a:t>Autorización de los </a:t>
          </a:r>
          <a:r>
            <a:rPr lang="es-ES" sz="1600" b="1" dirty="0" err="1" smtClean="0">
              <a:solidFill>
                <a:schemeClr val="tx1"/>
              </a:solidFill>
              <a:latin typeface="Montserrat" panose="00000500000000000000" pitchFamily="2" charset="0"/>
            </a:rPr>
            <a:t>Pp</a:t>
          </a:r>
          <a:endParaRPr lang="es-ES" sz="1600" b="1" dirty="0">
            <a:solidFill>
              <a:schemeClr val="tx1"/>
            </a:solidFill>
            <a:latin typeface="Montserrat" panose="00000500000000000000" pitchFamily="2" charset="0"/>
          </a:endParaRPr>
        </a:p>
      </dgm:t>
    </dgm:pt>
    <dgm:pt modelId="{198B1972-3AA0-41AA-9F52-0A2B59DA47AE}" type="parTrans" cxnId="{759A9AE0-5DE2-449E-AF16-8E08CC140765}">
      <dgm:prSet/>
      <dgm:spPr/>
      <dgm:t>
        <a:bodyPr/>
        <a:lstStyle/>
        <a:p>
          <a:endParaRPr lang="es-ES" sz="1600" b="1">
            <a:solidFill>
              <a:schemeClr val="tx1"/>
            </a:solidFill>
            <a:latin typeface="Montserrat" panose="00000500000000000000" pitchFamily="2" charset="0"/>
          </a:endParaRPr>
        </a:p>
      </dgm:t>
    </dgm:pt>
    <dgm:pt modelId="{01E419AE-BE97-48A9-9BCA-BE251A857539}" type="sibTrans" cxnId="{759A9AE0-5DE2-449E-AF16-8E08CC140765}">
      <dgm:prSet custT="1"/>
      <dgm:spPr/>
      <dgm:t>
        <a:bodyPr/>
        <a:lstStyle/>
        <a:p>
          <a:endParaRPr lang="es-ES" sz="1600" b="1">
            <a:solidFill>
              <a:schemeClr val="tx1"/>
            </a:solidFill>
            <a:latin typeface="Montserrat" panose="00000500000000000000" pitchFamily="2" charset="0"/>
          </a:endParaRPr>
        </a:p>
      </dgm:t>
    </dgm:pt>
    <dgm:pt modelId="{49CB70D3-C27C-4344-9189-24770DBA6F6B}">
      <dgm:prSet phldrT="[Texto]" custT="1"/>
      <dgm:spPr/>
      <dgm:t>
        <a:bodyPr/>
        <a:lstStyle/>
        <a:p>
          <a:r>
            <a:rPr lang="es-ES" sz="1600" b="1" dirty="0" smtClean="0">
              <a:solidFill>
                <a:schemeClr val="tx1"/>
              </a:solidFill>
              <a:latin typeface="Montserrat" panose="00000500000000000000" pitchFamily="2" charset="0"/>
            </a:rPr>
            <a:t>Crear estructuras programáticas</a:t>
          </a:r>
          <a:endParaRPr lang="es-ES" sz="1600" b="1" dirty="0">
            <a:solidFill>
              <a:schemeClr val="tx1"/>
            </a:solidFill>
            <a:latin typeface="Montserrat" panose="00000500000000000000" pitchFamily="2" charset="0"/>
          </a:endParaRPr>
        </a:p>
      </dgm:t>
    </dgm:pt>
    <dgm:pt modelId="{4CF356B2-E9C1-4783-B49A-48D52621314F}" type="parTrans" cxnId="{4FD1FC81-5CC1-4883-8B5D-48C3A0DC731C}">
      <dgm:prSet/>
      <dgm:spPr/>
      <dgm:t>
        <a:bodyPr/>
        <a:lstStyle/>
        <a:p>
          <a:endParaRPr lang="es-ES" sz="1600" b="1">
            <a:solidFill>
              <a:schemeClr val="tx1"/>
            </a:solidFill>
            <a:latin typeface="Montserrat" panose="00000500000000000000" pitchFamily="2" charset="0"/>
          </a:endParaRPr>
        </a:p>
      </dgm:t>
    </dgm:pt>
    <dgm:pt modelId="{E80CD24A-59A8-4584-8B5B-67BBEEE96D8B}" type="sibTrans" cxnId="{4FD1FC81-5CC1-4883-8B5D-48C3A0DC731C}">
      <dgm:prSet custT="1"/>
      <dgm:spPr/>
      <dgm:t>
        <a:bodyPr/>
        <a:lstStyle/>
        <a:p>
          <a:endParaRPr lang="es-ES" sz="1600" b="1">
            <a:solidFill>
              <a:schemeClr val="tx1"/>
            </a:solidFill>
            <a:latin typeface="Montserrat" panose="00000500000000000000" pitchFamily="2" charset="0"/>
          </a:endParaRPr>
        </a:p>
      </dgm:t>
    </dgm:pt>
    <dgm:pt modelId="{BDD325F7-5308-4D5F-9380-E914FE62974C}">
      <dgm:prSet phldrT="[Texto]" custT="1"/>
      <dgm:spPr/>
      <dgm:t>
        <a:bodyPr/>
        <a:lstStyle/>
        <a:p>
          <a:r>
            <a:rPr lang="es-ES" sz="1600" b="1" dirty="0" smtClean="0">
              <a:solidFill>
                <a:schemeClr val="tx1"/>
              </a:solidFill>
              <a:latin typeface="Montserrat" panose="00000500000000000000" pitchFamily="2" charset="0"/>
            </a:rPr>
            <a:t>Autorización de estructuras programáticas</a:t>
          </a:r>
          <a:endParaRPr lang="es-ES" sz="1600" b="1" dirty="0">
            <a:solidFill>
              <a:schemeClr val="tx1"/>
            </a:solidFill>
            <a:latin typeface="Montserrat" panose="00000500000000000000" pitchFamily="2" charset="0"/>
          </a:endParaRPr>
        </a:p>
      </dgm:t>
    </dgm:pt>
    <dgm:pt modelId="{67C52AB5-1F1F-47F9-A27C-75F91CFCA85C}" type="parTrans" cxnId="{082D4D4B-A2F1-4969-A962-3E521DB006E1}">
      <dgm:prSet/>
      <dgm:spPr/>
      <dgm:t>
        <a:bodyPr/>
        <a:lstStyle/>
        <a:p>
          <a:endParaRPr lang="es-ES" sz="1600" b="1">
            <a:solidFill>
              <a:schemeClr val="tx1"/>
            </a:solidFill>
            <a:latin typeface="Montserrat" panose="00000500000000000000" pitchFamily="2" charset="0"/>
          </a:endParaRPr>
        </a:p>
      </dgm:t>
    </dgm:pt>
    <dgm:pt modelId="{3A812F87-E2AB-416A-8E5E-62992F616327}" type="sibTrans" cxnId="{082D4D4B-A2F1-4969-A962-3E521DB006E1}">
      <dgm:prSet custT="1"/>
      <dgm:spPr/>
      <dgm:t>
        <a:bodyPr/>
        <a:lstStyle/>
        <a:p>
          <a:endParaRPr lang="es-ES" sz="1600" b="1">
            <a:solidFill>
              <a:schemeClr val="tx1"/>
            </a:solidFill>
            <a:latin typeface="Montserrat" panose="00000500000000000000" pitchFamily="2" charset="0"/>
          </a:endParaRPr>
        </a:p>
      </dgm:t>
    </dgm:pt>
    <dgm:pt modelId="{7C2ACB51-E192-4C7D-AD33-01EFC38651C2}">
      <dgm:prSet phldrT="[Texto]" custT="1"/>
      <dgm:spPr/>
      <dgm:t>
        <a:bodyPr/>
        <a:lstStyle/>
        <a:p>
          <a:r>
            <a:rPr lang="es-ES" sz="1600" b="1" dirty="0" smtClean="0">
              <a:solidFill>
                <a:schemeClr val="tx1"/>
              </a:solidFill>
              <a:latin typeface="Montserrat" panose="00000500000000000000" pitchFamily="2" charset="0"/>
            </a:rPr>
            <a:t>Realizar adecuaciones presupuestales</a:t>
          </a:r>
          <a:endParaRPr lang="es-ES" sz="1600" b="1" dirty="0">
            <a:solidFill>
              <a:schemeClr val="tx1"/>
            </a:solidFill>
            <a:latin typeface="Montserrat" panose="00000500000000000000" pitchFamily="2" charset="0"/>
          </a:endParaRPr>
        </a:p>
      </dgm:t>
    </dgm:pt>
    <dgm:pt modelId="{820CF854-E70E-4CD0-8682-C4DF42B9581B}" type="parTrans" cxnId="{96D13838-7462-4B50-8C65-7360329E0D42}">
      <dgm:prSet/>
      <dgm:spPr/>
      <dgm:t>
        <a:bodyPr/>
        <a:lstStyle/>
        <a:p>
          <a:endParaRPr lang="es-ES" sz="1600" b="1">
            <a:solidFill>
              <a:schemeClr val="tx1"/>
            </a:solidFill>
            <a:latin typeface="Montserrat" panose="00000500000000000000" pitchFamily="2" charset="0"/>
          </a:endParaRPr>
        </a:p>
      </dgm:t>
    </dgm:pt>
    <dgm:pt modelId="{8EE86D04-7F94-42C0-8507-231F87B3D4FE}" type="sibTrans" cxnId="{96D13838-7462-4B50-8C65-7360329E0D42}">
      <dgm:prSet/>
      <dgm:spPr/>
      <dgm:t>
        <a:bodyPr/>
        <a:lstStyle/>
        <a:p>
          <a:endParaRPr lang="es-ES" sz="1600" b="1">
            <a:solidFill>
              <a:schemeClr val="tx1"/>
            </a:solidFill>
            <a:latin typeface="Montserrat" panose="00000500000000000000" pitchFamily="2" charset="0"/>
          </a:endParaRPr>
        </a:p>
      </dgm:t>
    </dgm:pt>
    <dgm:pt modelId="{861E49FC-B223-49BD-ACB9-833FF0D6DEBC}" type="pres">
      <dgm:prSet presAssocID="{8C090930-8391-4EFB-BA58-0C622EF1A70F}" presName="Name0" presStyleCnt="0">
        <dgm:presLayoutVars>
          <dgm:dir/>
          <dgm:resizeHandles val="exact"/>
        </dgm:presLayoutVars>
      </dgm:prSet>
      <dgm:spPr/>
    </dgm:pt>
    <dgm:pt modelId="{5A35AE30-EEB3-4CFD-B897-0CF477CA916B}" type="pres">
      <dgm:prSet presAssocID="{1E0C6B43-D9A9-470B-A0E1-FFD4FECE8C9F}" presName="node" presStyleLbl="node1" presStyleIdx="0" presStyleCnt="4">
        <dgm:presLayoutVars>
          <dgm:bulletEnabled val="1"/>
        </dgm:presLayoutVars>
      </dgm:prSet>
      <dgm:spPr/>
      <dgm:t>
        <a:bodyPr/>
        <a:lstStyle/>
        <a:p>
          <a:endParaRPr lang="es-ES"/>
        </a:p>
      </dgm:t>
    </dgm:pt>
    <dgm:pt modelId="{A48FA2F1-5693-4AB4-B7EA-D86A61E3631D}" type="pres">
      <dgm:prSet presAssocID="{01E419AE-BE97-48A9-9BCA-BE251A857539}" presName="sibTrans" presStyleLbl="sibTrans2D1" presStyleIdx="0" presStyleCnt="3"/>
      <dgm:spPr/>
      <dgm:t>
        <a:bodyPr/>
        <a:lstStyle/>
        <a:p>
          <a:endParaRPr lang="es-ES"/>
        </a:p>
      </dgm:t>
    </dgm:pt>
    <dgm:pt modelId="{80985895-E32B-4CD0-B7E4-F1D2913FB001}" type="pres">
      <dgm:prSet presAssocID="{01E419AE-BE97-48A9-9BCA-BE251A857539}" presName="connectorText" presStyleLbl="sibTrans2D1" presStyleIdx="0" presStyleCnt="3"/>
      <dgm:spPr/>
      <dgm:t>
        <a:bodyPr/>
        <a:lstStyle/>
        <a:p>
          <a:endParaRPr lang="es-ES"/>
        </a:p>
      </dgm:t>
    </dgm:pt>
    <dgm:pt modelId="{B5DAA024-EF9D-49E3-836A-F74918505EC1}" type="pres">
      <dgm:prSet presAssocID="{49CB70D3-C27C-4344-9189-24770DBA6F6B}" presName="node" presStyleLbl="node1" presStyleIdx="1" presStyleCnt="4">
        <dgm:presLayoutVars>
          <dgm:bulletEnabled val="1"/>
        </dgm:presLayoutVars>
      </dgm:prSet>
      <dgm:spPr/>
      <dgm:t>
        <a:bodyPr/>
        <a:lstStyle/>
        <a:p>
          <a:endParaRPr lang="es-ES"/>
        </a:p>
      </dgm:t>
    </dgm:pt>
    <dgm:pt modelId="{97B4FD87-735C-44FB-820A-719F604833EA}" type="pres">
      <dgm:prSet presAssocID="{E80CD24A-59A8-4584-8B5B-67BBEEE96D8B}" presName="sibTrans" presStyleLbl="sibTrans2D1" presStyleIdx="1" presStyleCnt="3"/>
      <dgm:spPr/>
      <dgm:t>
        <a:bodyPr/>
        <a:lstStyle/>
        <a:p>
          <a:endParaRPr lang="es-ES"/>
        </a:p>
      </dgm:t>
    </dgm:pt>
    <dgm:pt modelId="{A1491881-8970-4D91-B963-900D10CCEB4D}" type="pres">
      <dgm:prSet presAssocID="{E80CD24A-59A8-4584-8B5B-67BBEEE96D8B}" presName="connectorText" presStyleLbl="sibTrans2D1" presStyleIdx="1" presStyleCnt="3"/>
      <dgm:spPr/>
      <dgm:t>
        <a:bodyPr/>
        <a:lstStyle/>
        <a:p>
          <a:endParaRPr lang="es-ES"/>
        </a:p>
      </dgm:t>
    </dgm:pt>
    <dgm:pt modelId="{1B5FCDB8-BB97-4BC3-BB3E-1535A027C5CE}" type="pres">
      <dgm:prSet presAssocID="{BDD325F7-5308-4D5F-9380-E914FE62974C}" presName="node" presStyleLbl="node1" presStyleIdx="2" presStyleCnt="4">
        <dgm:presLayoutVars>
          <dgm:bulletEnabled val="1"/>
        </dgm:presLayoutVars>
      </dgm:prSet>
      <dgm:spPr/>
      <dgm:t>
        <a:bodyPr/>
        <a:lstStyle/>
        <a:p>
          <a:endParaRPr lang="es-ES"/>
        </a:p>
      </dgm:t>
    </dgm:pt>
    <dgm:pt modelId="{17C2F126-2B15-464F-8BC3-5EF359A21EAD}" type="pres">
      <dgm:prSet presAssocID="{3A812F87-E2AB-416A-8E5E-62992F616327}" presName="sibTrans" presStyleLbl="sibTrans2D1" presStyleIdx="2" presStyleCnt="3"/>
      <dgm:spPr/>
      <dgm:t>
        <a:bodyPr/>
        <a:lstStyle/>
        <a:p>
          <a:endParaRPr lang="es-ES"/>
        </a:p>
      </dgm:t>
    </dgm:pt>
    <dgm:pt modelId="{E5875EA0-8972-4818-B559-05A6CA94A3F5}" type="pres">
      <dgm:prSet presAssocID="{3A812F87-E2AB-416A-8E5E-62992F616327}" presName="connectorText" presStyleLbl="sibTrans2D1" presStyleIdx="2" presStyleCnt="3"/>
      <dgm:spPr/>
      <dgm:t>
        <a:bodyPr/>
        <a:lstStyle/>
        <a:p>
          <a:endParaRPr lang="es-ES"/>
        </a:p>
      </dgm:t>
    </dgm:pt>
    <dgm:pt modelId="{D4E3AA01-CA43-49F5-BAC6-867E69C9402A}" type="pres">
      <dgm:prSet presAssocID="{7C2ACB51-E192-4C7D-AD33-01EFC38651C2}" presName="node" presStyleLbl="node1" presStyleIdx="3" presStyleCnt="4">
        <dgm:presLayoutVars>
          <dgm:bulletEnabled val="1"/>
        </dgm:presLayoutVars>
      </dgm:prSet>
      <dgm:spPr/>
      <dgm:t>
        <a:bodyPr/>
        <a:lstStyle/>
        <a:p>
          <a:endParaRPr lang="es-ES"/>
        </a:p>
      </dgm:t>
    </dgm:pt>
  </dgm:ptLst>
  <dgm:cxnLst>
    <dgm:cxn modelId="{6A8D2EF7-5371-4EFA-8C76-D79FD5D0ED1B}" type="presOf" srcId="{BDD325F7-5308-4D5F-9380-E914FE62974C}" destId="{1B5FCDB8-BB97-4BC3-BB3E-1535A027C5CE}" srcOrd="0" destOrd="0" presId="urn:microsoft.com/office/officeart/2005/8/layout/process1"/>
    <dgm:cxn modelId="{4FD1FC81-5CC1-4883-8B5D-48C3A0DC731C}" srcId="{8C090930-8391-4EFB-BA58-0C622EF1A70F}" destId="{49CB70D3-C27C-4344-9189-24770DBA6F6B}" srcOrd="1" destOrd="0" parTransId="{4CF356B2-E9C1-4783-B49A-48D52621314F}" sibTransId="{E80CD24A-59A8-4584-8B5B-67BBEEE96D8B}"/>
    <dgm:cxn modelId="{96D13838-7462-4B50-8C65-7360329E0D42}" srcId="{8C090930-8391-4EFB-BA58-0C622EF1A70F}" destId="{7C2ACB51-E192-4C7D-AD33-01EFC38651C2}" srcOrd="3" destOrd="0" parTransId="{820CF854-E70E-4CD0-8682-C4DF42B9581B}" sibTransId="{8EE86D04-7F94-42C0-8507-231F87B3D4FE}"/>
    <dgm:cxn modelId="{2C992049-E038-4000-9C0F-D6B411BA0E96}" type="presOf" srcId="{3A812F87-E2AB-416A-8E5E-62992F616327}" destId="{17C2F126-2B15-464F-8BC3-5EF359A21EAD}" srcOrd="0" destOrd="0" presId="urn:microsoft.com/office/officeart/2005/8/layout/process1"/>
    <dgm:cxn modelId="{F89BEF5B-C7BB-4354-9B9E-02F693779BC3}" type="presOf" srcId="{E80CD24A-59A8-4584-8B5B-67BBEEE96D8B}" destId="{A1491881-8970-4D91-B963-900D10CCEB4D}" srcOrd="1" destOrd="0" presId="urn:microsoft.com/office/officeart/2005/8/layout/process1"/>
    <dgm:cxn modelId="{746A2F0B-242E-41B4-A592-B53AD52F23CA}" type="presOf" srcId="{E80CD24A-59A8-4584-8B5B-67BBEEE96D8B}" destId="{97B4FD87-735C-44FB-820A-719F604833EA}" srcOrd="0" destOrd="0" presId="urn:microsoft.com/office/officeart/2005/8/layout/process1"/>
    <dgm:cxn modelId="{61470DE8-371C-4DBB-B61B-A989B63C1D67}" type="presOf" srcId="{49CB70D3-C27C-4344-9189-24770DBA6F6B}" destId="{B5DAA024-EF9D-49E3-836A-F74918505EC1}" srcOrd="0" destOrd="0" presId="urn:microsoft.com/office/officeart/2005/8/layout/process1"/>
    <dgm:cxn modelId="{D10CE2F4-BC5F-4C20-99FC-D05E84C66718}" type="presOf" srcId="{3A812F87-E2AB-416A-8E5E-62992F616327}" destId="{E5875EA0-8972-4818-B559-05A6CA94A3F5}" srcOrd="1" destOrd="0" presId="urn:microsoft.com/office/officeart/2005/8/layout/process1"/>
    <dgm:cxn modelId="{759A9AE0-5DE2-449E-AF16-8E08CC140765}" srcId="{8C090930-8391-4EFB-BA58-0C622EF1A70F}" destId="{1E0C6B43-D9A9-470B-A0E1-FFD4FECE8C9F}" srcOrd="0" destOrd="0" parTransId="{198B1972-3AA0-41AA-9F52-0A2B59DA47AE}" sibTransId="{01E419AE-BE97-48A9-9BCA-BE251A857539}"/>
    <dgm:cxn modelId="{E51DD799-9B07-4F1D-BA45-F206F64185E0}" type="presOf" srcId="{8C090930-8391-4EFB-BA58-0C622EF1A70F}" destId="{861E49FC-B223-49BD-ACB9-833FF0D6DEBC}" srcOrd="0" destOrd="0" presId="urn:microsoft.com/office/officeart/2005/8/layout/process1"/>
    <dgm:cxn modelId="{3FDDDF63-C8DC-4D3E-ADC2-15DD9B30C1B7}" type="presOf" srcId="{01E419AE-BE97-48A9-9BCA-BE251A857539}" destId="{A48FA2F1-5693-4AB4-B7EA-D86A61E3631D}" srcOrd="0" destOrd="0" presId="urn:microsoft.com/office/officeart/2005/8/layout/process1"/>
    <dgm:cxn modelId="{082D4D4B-A2F1-4969-A962-3E521DB006E1}" srcId="{8C090930-8391-4EFB-BA58-0C622EF1A70F}" destId="{BDD325F7-5308-4D5F-9380-E914FE62974C}" srcOrd="2" destOrd="0" parTransId="{67C52AB5-1F1F-47F9-A27C-75F91CFCA85C}" sibTransId="{3A812F87-E2AB-416A-8E5E-62992F616327}"/>
    <dgm:cxn modelId="{88C0D183-3467-4490-93BD-CD19F670F240}" type="presOf" srcId="{01E419AE-BE97-48A9-9BCA-BE251A857539}" destId="{80985895-E32B-4CD0-B7E4-F1D2913FB001}" srcOrd="1" destOrd="0" presId="urn:microsoft.com/office/officeart/2005/8/layout/process1"/>
    <dgm:cxn modelId="{6133FDAB-B458-4156-B2ED-D26F1A19634C}" type="presOf" srcId="{1E0C6B43-D9A9-470B-A0E1-FFD4FECE8C9F}" destId="{5A35AE30-EEB3-4CFD-B897-0CF477CA916B}" srcOrd="0" destOrd="0" presId="urn:microsoft.com/office/officeart/2005/8/layout/process1"/>
    <dgm:cxn modelId="{FE43A094-31E9-4C69-9EEF-A049FF7B0347}" type="presOf" srcId="{7C2ACB51-E192-4C7D-AD33-01EFC38651C2}" destId="{D4E3AA01-CA43-49F5-BAC6-867E69C9402A}" srcOrd="0" destOrd="0" presId="urn:microsoft.com/office/officeart/2005/8/layout/process1"/>
    <dgm:cxn modelId="{526696DA-D99F-446E-B944-0A03029C2E71}" type="presParOf" srcId="{861E49FC-B223-49BD-ACB9-833FF0D6DEBC}" destId="{5A35AE30-EEB3-4CFD-B897-0CF477CA916B}" srcOrd="0" destOrd="0" presId="urn:microsoft.com/office/officeart/2005/8/layout/process1"/>
    <dgm:cxn modelId="{DB2F91B3-9879-4E8F-B1F0-87DB8237BA8C}" type="presParOf" srcId="{861E49FC-B223-49BD-ACB9-833FF0D6DEBC}" destId="{A48FA2F1-5693-4AB4-B7EA-D86A61E3631D}" srcOrd="1" destOrd="0" presId="urn:microsoft.com/office/officeart/2005/8/layout/process1"/>
    <dgm:cxn modelId="{709651CB-19DC-4574-BD52-296AAB85C34E}" type="presParOf" srcId="{A48FA2F1-5693-4AB4-B7EA-D86A61E3631D}" destId="{80985895-E32B-4CD0-B7E4-F1D2913FB001}" srcOrd="0" destOrd="0" presId="urn:microsoft.com/office/officeart/2005/8/layout/process1"/>
    <dgm:cxn modelId="{74D0A327-792A-4D3B-AF88-2AA4BAB3E4A2}" type="presParOf" srcId="{861E49FC-B223-49BD-ACB9-833FF0D6DEBC}" destId="{B5DAA024-EF9D-49E3-836A-F74918505EC1}" srcOrd="2" destOrd="0" presId="urn:microsoft.com/office/officeart/2005/8/layout/process1"/>
    <dgm:cxn modelId="{8FD6E849-FD54-41B9-B121-F2019BDD0D62}" type="presParOf" srcId="{861E49FC-B223-49BD-ACB9-833FF0D6DEBC}" destId="{97B4FD87-735C-44FB-820A-719F604833EA}" srcOrd="3" destOrd="0" presId="urn:microsoft.com/office/officeart/2005/8/layout/process1"/>
    <dgm:cxn modelId="{2CE04D07-3E97-4376-81A5-5456B43F3E4D}" type="presParOf" srcId="{97B4FD87-735C-44FB-820A-719F604833EA}" destId="{A1491881-8970-4D91-B963-900D10CCEB4D}" srcOrd="0" destOrd="0" presId="urn:microsoft.com/office/officeart/2005/8/layout/process1"/>
    <dgm:cxn modelId="{B70E6B13-21C5-400A-B18C-676C55FC3BB2}" type="presParOf" srcId="{861E49FC-B223-49BD-ACB9-833FF0D6DEBC}" destId="{1B5FCDB8-BB97-4BC3-BB3E-1535A027C5CE}" srcOrd="4" destOrd="0" presId="urn:microsoft.com/office/officeart/2005/8/layout/process1"/>
    <dgm:cxn modelId="{7C809DA5-C422-42C2-89BC-8BBFEBAE301D}" type="presParOf" srcId="{861E49FC-B223-49BD-ACB9-833FF0D6DEBC}" destId="{17C2F126-2B15-464F-8BC3-5EF359A21EAD}" srcOrd="5" destOrd="0" presId="urn:microsoft.com/office/officeart/2005/8/layout/process1"/>
    <dgm:cxn modelId="{A41CA8AA-853B-4FB8-8B2F-F1F0C664324F}" type="presParOf" srcId="{17C2F126-2B15-464F-8BC3-5EF359A21EAD}" destId="{E5875EA0-8972-4818-B559-05A6CA94A3F5}" srcOrd="0" destOrd="0" presId="urn:microsoft.com/office/officeart/2005/8/layout/process1"/>
    <dgm:cxn modelId="{2D5B8D3E-3FA6-4617-A1AE-F171821F5C76}" type="presParOf" srcId="{861E49FC-B223-49BD-ACB9-833FF0D6DEBC}" destId="{D4E3AA01-CA43-49F5-BAC6-867E69C9402A}" srcOrd="6" destOrd="0" presId="urn:microsoft.com/office/officeart/2005/8/layout/process1"/>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B735B76-86DD-40FF-B839-70A95E176E8A}" type="doc">
      <dgm:prSet loTypeId="urn:microsoft.com/office/officeart/2005/8/layout/hierarchy3" loCatId="relationship" qsTypeId="urn:microsoft.com/office/officeart/2005/8/quickstyle/3d3" qsCatId="3D" csTypeId="urn:microsoft.com/office/officeart/2005/8/colors/accent6_3" csCatId="accent6" phldr="1"/>
      <dgm:spPr/>
      <dgm:t>
        <a:bodyPr/>
        <a:lstStyle/>
        <a:p>
          <a:endParaRPr lang="es-ES"/>
        </a:p>
      </dgm:t>
    </dgm:pt>
    <dgm:pt modelId="{548092B4-7CA9-48A5-AE91-7F10E8B69AAB}">
      <dgm:prSet phldrT="[Texto]" custT="1"/>
      <dgm:spPr/>
      <dgm:t>
        <a:bodyPr/>
        <a:lstStyle/>
        <a:p>
          <a:r>
            <a:rPr lang="es-ES" sz="1600" dirty="0" smtClean="0">
              <a:latin typeface="Monserrat"/>
            </a:rPr>
            <a:t>Centro Nacional de Excelencia Tecnológica en Salud (T00)</a:t>
          </a:r>
          <a:endParaRPr lang="es-ES" sz="1600" dirty="0">
            <a:latin typeface="Monserrat"/>
          </a:endParaRPr>
        </a:p>
      </dgm:t>
    </dgm:pt>
    <dgm:pt modelId="{4B20C6E8-9D81-4BD3-BBC2-C78455C889D1}" type="parTrans" cxnId="{F7C312B8-8CC7-4E3F-A528-80FE80EA04EB}">
      <dgm:prSet/>
      <dgm:spPr/>
      <dgm:t>
        <a:bodyPr/>
        <a:lstStyle/>
        <a:p>
          <a:endParaRPr lang="es-ES" sz="1600">
            <a:latin typeface="Monserrat"/>
          </a:endParaRPr>
        </a:p>
      </dgm:t>
    </dgm:pt>
    <dgm:pt modelId="{4EFBAD41-8B9F-4845-8178-493056614B70}" type="sibTrans" cxnId="{F7C312B8-8CC7-4E3F-A528-80FE80EA04EB}">
      <dgm:prSet/>
      <dgm:spPr/>
      <dgm:t>
        <a:bodyPr/>
        <a:lstStyle/>
        <a:p>
          <a:endParaRPr lang="es-ES" sz="1600">
            <a:latin typeface="Monserrat"/>
          </a:endParaRPr>
        </a:p>
      </dgm:t>
    </dgm:pt>
    <dgm:pt modelId="{C1BA4B01-DE02-4053-98F0-17810834A419}">
      <dgm:prSet phldrT="[Texto]" custT="1"/>
      <dgm:spPr/>
      <dgm:t>
        <a:bodyPr/>
        <a:lstStyle/>
        <a:p>
          <a:r>
            <a:rPr lang="es-ES" sz="1600" dirty="0" smtClean="0">
              <a:latin typeface="Monserrat"/>
            </a:rPr>
            <a:t>Dirección General de Calidad y Educación en Salud (610)</a:t>
          </a:r>
          <a:endParaRPr lang="es-ES" sz="1600" dirty="0">
            <a:latin typeface="Monserrat"/>
          </a:endParaRPr>
        </a:p>
      </dgm:t>
    </dgm:pt>
    <dgm:pt modelId="{D61E6A3B-D8A8-4274-9371-1A067F5B448C}" type="parTrans" cxnId="{BB09DC3B-BFCD-4AA7-9B55-1FEF8AA00773}">
      <dgm:prSet/>
      <dgm:spPr/>
      <dgm:t>
        <a:bodyPr/>
        <a:lstStyle/>
        <a:p>
          <a:endParaRPr lang="es-ES" sz="1600">
            <a:latin typeface="Monserrat"/>
          </a:endParaRPr>
        </a:p>
      </dgm:t>
    </dgm:pt>
    <dgm:pt modelId="{804D58BD-8A69-4E70-BFEA-CB7F09CF3A8C}" type="sibTrans" cxnId="{BB09DC3B-BFCD-4AA7-9B55-1FEF8AA00773}">
      <dgm:prSet/>
      <dgm:spPr/>
      <dgm:t>
        <a:bodyPr/>
        <a:lstStyle/>
        <a:p>
          <a:endParaRPr lang="es-ES" sz="1600">
            <a:latin typeface="Monserrat"/>
          </a:endParaRPr>
        </a:p>
      </dgm:t>
    </dgm:pt>
    <dgm:pt modelId="{D9003FEE-F5C0-4A5E-AFF9-80D6BEC40B7B}">
      <dgm:prSet phldrT="[Texto]" custT="1"/>
      <dgm:spPr/>
      <dgm:t>
        <a:bodyPr/>
        <a:lstStyle/>
        <a:p>
          <a:r>
            <a:rPr lang="es-ES" sz="1600" b="1" dirty="0" smtClean="0">
              <a:latin typeface="Monserrat"/>
            </a:rPr>
            <a:t>Centro Nacional de Evaluación de Tecnologías para la Salud</a:t>
          </a:r>
          <a:endParaRPr lang="es-ES" sz="1600" b="1" dirty="0">
            <a:latin typeface="Monserrat"/>
          </a:endParaRPr>
        </a:p>
      </dgm:t>
    </dgm:pt>
    <dgm:pt modelId="{56174D5A-67B6-4A02-BB8E-537D74D8E401}" type="parTrans" cxnId="{3CA1CE63-D665-4960-A357-ED6C5C03C861}">
      <dgm:prSet/>
      <dgm:spPr/>
      <dgm:t>
        <a:bodyPr/>
        <a:lstStyle/>
        <a:p>
          <a:endParaRPr lang="es-ES" sz="1600">
            <a:latin typeface="Monserrat"/>
          </a:endParaRPr>
        </a:p>
      </dgm:t>
    </dgm:pt>
    <dgm:pt modelId="{FDE9C908-FFD0-49B9-95E5-6E35ACC36B8D}" type="sibTrans" cxnId="{3CA1CE63-D665-4960-A357-ED6C5C03C861}">
      <dgm:prSet/>
      <dgm:spPr/>
      <dgm:t>
        <a:bodyPr/>
        <a:lstStyle/>
        <a:p>
          <a:endParaRPr lang="es-ES" sz="1600">
            <a:latin typeface="Monserrat"/>
          </a:endParaRPr>
        </a:p>
      </dgm:t>
    </dgm:pt>
    <dgm:pt modelId="{49328D09-0234-40D8-B0A6-F0C3D2EFCD12}">
      <dgm:prSet phldrT="[Texto]" custT="1"/>
      <dgm:spPr/>
      <dgm:t>
        <a:bodyPr/>
        <a:lstStyle/>
        <a:p>
          <a:r>
            <a:rPr lang="es-ES" sz="1600" b="1" dirty="0" smtClean="0">
              <a:latin typeface="Monserrat"/>
            </a:rPr>
            <a:t>Dirección General de Educación y Mejora de la Calidad</a:t>
          </a:r>
          <a:endParaRPr lang="es-ES" sz="1600" b="1" dirty="0">
            <a:latin typeface="Monserrat"/>
          </a:endParaRPr>
        </a:p>
      </dgm:t>
    </dgm:pt>
    <dgm:pt modelId="{B3771C25-A954-4E85-B37F-A855973F58CC}" type="parTrans" cxnId="{F9C1CB00-B9D9-4AC2-B59A-38BEFD6F220E}">
      <dgm:prSet/>
      <dgm:spPr/>
      <dgm:t>
        <a:bodyPr/>
        <a:lstStyle/>
        <a:p>
          <a:endParaRPr lang="es-ES" sz="1600">
            <a:latin typeface="Monserrat"/>
          </a:endParaRPr>
        </a:p>
      </dgm:t>
    </dgm:pt>
    <dgm:pt modelId="{7CF1B20B-841A-44C3-8AB2-FB558976C67E}" type="sibTrans" cxnId="{F9C1CB00-B9D9-4AC2-B59A-38BEFD6F220E}">
      <dgm:prSet/>
      <dgm:spPr/>
      <dgm:t>
        <a:bodyPr/>
        <a:lstStyle/>
        <a:p>
          <a:endParaRPr lang="es-ES" sz="1600">
            <a:latin typeface="Monserrat"/>
          </a:endParaRPr>
        </a:p>
      </dgm:t>
    </dgm:pt>
    <dgm:pt modelId="{80E93B2B-3F14-4B71-AB33-E24AD1FB5281}">
      <dgm:prSet phldrT="[Texto]" custT="1"/>
      <dgm:spPr/>
      <dgm:t>
        <a:bodyPr/>
        <a:lstStyle/>
        <a:p>
          <a:r>
            <a:rPr lang="es-ES" sz="1600" b="1" dirty="0" smtClean="0">
              <a:latin typeface="Monserrat"/>
            </a:rPr>
            <a:t>Dirección General de Evaluación en Salud</a:t>
          </a:r>
          <a:endParaRPr lang="es-ES" sz="1600" b="1" dirty="0">
            <a:latin typeface="Monserrat"/>
          </a:endParaRPr>
        </a:p>
      </dgm:t>
    </dgm:pt>
    <dgm:pt modelId="{808B53E9-3FE6-4E89-B39C-CA6E2E38B8BB}" type="parTrans" cxnId="{1DF2BE13-EA7B-42A6-80CA-5053A0258F9B}">
      <dgm:prSet/>
      <dgm:spPr/>
      <dgm:t>
        <a:bodyPr/>
        <a:lstStyle/>
        <a:p>
          <a:endParaRPr lang="es-ES" sz="1600">
            <a:latin typeface="Monserrat"/>
          </a:endParaRPr>
        </a:p>
      </dgm:t>
    </dgm:pt>
    <dgm:pt modelId="{8CEAF0EB-CB54-472F-9C9B-2F17A5FACBB7}" type="sibTrans" cxnId="{1DF2BE13-EA7B-42A6-80CA-5053A0258F9B}">
      <dgm:prSet/>
      <dgm:spPr/>
      <dgm:t>
        <a:bodyPr/>
        <a:lstStyle/>
        <a:p>
          <a:endParaRPr lang="es-ES" sz="1600">
            <a:latin typeface="Monserrat"/>
          </a:endParaRPr>
        </a:p>
      </dgm:t>
    </dgm:pt>
    <dgm:pt modelId="{C7128942-27E4-477C-B20B-7C02F3E1A4AE}">
      <dgm:prSet phldrT="[Texto]" custT="1"/>
      <dgm:spPr/>
      <dgm:t>
        <a:bodyPr/>
        <a:lstStyle/>
        <a:p>
          <a:r>
            <a:rPr lang="es-ES" sz="1600" dirty="0" smtClean="0">
              <a:latin typeface="Monserrat"/>
            </a:rPr>
            <a:t>Dirección General de Evaluación del Desempeño (614) </a:t>
          </a:r>
          <a:endParaRPr lang="es-ES" sz="1600" dirty="0">
            <a:latin typeface="Monserrat"/>
          </a:endParaRPr>
        </a:p>
      </dgm:t>
    </dgm:pt>
    <dgm:pt modelId="{4ECA864B-C0BC-4088-8C1E-F554A017880E}" type="parTrans" cxnId="{9BED769C-85AC-4CC5-8FD0-69B95C56D540}">
      <dgm:prSet/>
      <dgm:spPr/>
      <dgm:t>
        <a:bodyPr/>
        <a:lstStyle/>
        <a:p>
          <a:endParaRPr lang="es-ES" sz="1600">
            <a:latin typeface="Monserrat"/>
          </a:endParaRPr>
        </a:p>
      </dgm:t>
    </dgm:pt>
    <dgm:pt modelId="{BAE406EE-EA04-498D-8B4B-B067323FCB1A}" type="sibTrans" cxnId="{9BED769C-85AC-4CC5-8FD0-69B95C56D540}">
      <dgm:prSet/>
      <dgm:spPr/>
      <dgm:t>
        <a:bodyPr/>
        <a:lstStyle/>
        <a:p>
          <a:endParaRPr lang="es-ES" sz="1600">
            <a:latin typeface="Monserrat"/>
          </a:endParaRPr>
        </a:p>
      </dgm:t>
    </dgm:pt>
    <dgm:pt modelId="{C3930494-F30F-4D49-A325-08834A831C9D}">
      <dgm:prSet phldrT="[Texto]" custT="1"/>
      <dgm:spPr>
        <a:solidFill>
          <a:srgbClr val="5C0000"/>
        </a:solidFill>
      </dgm:spPr>
      <dgm:t>
        <a:bodyPr/>
        <a:lstStyle/>
        <a:p>
          <a:r>
            <a:rPr lang="es-ES" sz="1600" dirty="0" smtClean="0">
              <a:latin typeface="Monserrat"/>
            </a:rPr>
            <a:t>Subsecretaría de Integración y Desarrollo del Sector Salud (600)</a:t>
          </a:r>
          <a:endParaRPr lang="es-ES" sz="1600" dirty="0">
            <a:latin typeface="Monserrat"/>
          </a:endParaRPr>
        </a:p>
      </dgm:t>
    </dgm:pt>
    <dgm:pt modelId="{944D0C5F-FF7B-4FCC-8643-99F61B16D1BF}" type="parTrans" cxnId="{EDD96CFD-FB45-4C4E-878C-D4FF6382C88E}">
      <dgm:prSet/>
      <dgm:spPr/>
      <dgm:t>
        <a:bodyPr/>
        <a:lstStyle/>
        <a:p>
          <a:endParaRPr lang="es-ES" sz="1600">
            <a:latin typeface="Monserrat"/>
          </a:endParaRPr>
        </a:p>
      </dgm:t>
    </dgm:pt>
    <dgm:pt modelId="{0342146C-8A1C-4F98-B253-672874BDFBE1}" type="sibTrans" cxnId="{EDD96CFD-FB45-4C4E-878C-D4FF6382C88E}">
      <dgm:prSet/>
      <dgm:spPr/>
      <dgm:t>
        <a:bodyPr/>
        <a:lstStyle/>
        <a:p>
          <a:endParaRPr lang="es-ES" sz="1600">
            <a:latin typeface="Monserrat"/>
          </a:endParaRPr>
        </a:p>
      </dgm:t>
    </dgm:pt>
    <dgm:pt modelId="{9359957B-2573-480E-AD7B-8393EAB823B1}">
      <dgm:prSet phldrT="[Texto]" custT="1"/>
      <dgm:spPr>
        <a:solidFill>
          <a:schemeClr val="accent6">
            <a:lumMod val="50000"/>
          </a:schemeClr>
        </a:solidFill>
      </dgm:spPr>
      <dgm:t>
        <a:bodyPr/>
        <a:lstStyle/>
        <a:p>
          <a:r>
            <a:rPr lang="es-ES" sz="1600" b="1" dirty="0" smtClean="0">
              <a:solidFill>
                <a:schemeClr val="bg1"/>
              </a:solidFill>
              <a:latin typeface="Monserrat"/>
            </a:rPr>
            <a:t>Subsecretaría del Sistema Nacional de Salud</a:t>
          </a:r>
          <a:endParaRPr lang="es-ES" sz="1600" b="1" dirty="0">
            <a:solidFill>
              <a:schemeClr val="bg1"/>
            </a:solidFill>
            <a:latin typeface="Monserrat"/>
          </a:endParaRPr>
        </a:p>
      </dgm:t>
    </dgm:pt>
    <dgm:pt modelId="{FFC24520-E32E-460D-9204-BFCADEE298A7}" type="parTrans" cxnId="{1A0872CE-98E3-410A-960F-26348AE45E5C}">
      <dgm:prSet/>
      <dgm:spPr/>
      <dgm:t>
        <a:bodyPr/>
        <a:lstStyle/>
        <a:p>
          <a:endParaRPr lang="es-ES" sz="1600">
            <a:latin typeface="Monserrat"/>
          </a:endParaRPr>
        </a:p>
      </dgm:t>
    </dgm:pt>
    <dgm:pt modelId="{30F0EA51-7120-486C-94AA-F33961BF4DE6}" type="sibTrans" cxnId="{1A0872CE-98E3-410A-960F-26348AE45E5C}">
      <dgm:prSet/>
      <dgm:spPr/>
      <dgm:t>
        <a:bodyPr/>
        <a:lstStyle/>
        <a:p>
          <a:endParaRPr lang="es-ES" sz="1600">
            <a:latin typeface="Monserrat"/>
          </a:endParaRPr>
        </a:p>
      </dgm:t>
    </dgm:pt>
    <dgm:pt modelId="{8D411FDA-8AFF-4DF4-AC11-AF0842002102}" type="pres">
      <dgm:prSet presAssocID="{4B735B76-86DD-40FF-B839-70A95E176E8A}" presName="diagram" presStyleCnt="0">
        <dgm:presLayoutVars>
          <dgm:chPref val="1"/>
          <dgm:dir/>
          <dgm:animOne val="branch"/>
          <dgm:animLvl val="lvl"/>
          <dgm:resizeHandles/>
        </dgm:presLayoutVars>
      </dgm:prSet>
      <dgm:spPr/>
      <dgm:t>
        <a:bodyPr/>
        <a:lstStyle/>
        <a:p>
          <a:endParaRPr lang="es-ES"/>
        </a:p>
      </dgm:t>
    </dgm:pt>
    <dgm:pt modelId="{C7291F16-48B4-44A4-84A5-0ACF2ACEF570}" type="pres">
      <dgm:prSet presAssocID="{C3930494-F30F-4D49-A325-08834A831C9D}" presName="root" presStyleCnt="0"/>
      <dgm:spPr/>
      <dgm:t>
        <a:bodyPr/>
        <a:lstStyle/>
        <a:p>
          <a:endParaRPr lang="es-ES"/>
        </a:p>
      </dgm:t>
    </dgm:pt>
    <dgm:pt modelId="{18EE8049-9B0C-4206-8145-0833FD424F0E}" type="pres">
      <dgm:prSet presAssocID="{C3930494-F30F-4D49-A325-08834A831C9D}" presName="rootComposite" presStyleCnt="0"/>
      <dgm:spPr/>
      <dgm:t>
        <a:bodyPr/>
        <a:lstStyle/>
        <a:p>
          <a:endParaRPr lang="es-ES"/>
        </a:p>
      </dgm:t>
    </dgm:pt>
    <dgm:pt modelId="{263C3C73-EC8C-4B35-B230-6F6B07B590CD}" type="pres">
      <dgm:prSet presAssocID="{C3930494-F30F-4D49-A325-08834A831C9D}" presName="rootText" presStyleLbl="node1" presStyleIdx="0" presStyleCnt="2" custScaleX="195698" custLinFactNeighborX="1341" custLinFactNeighborY="3038"/>
      <dgm:spPr/>
      <dgm:t>
        <a:bodyPr/>
        <a:lstStyle/>
        <a:p>
          <a:endParaRPr lang="es-ES"/>
        </a:p>
      </dgm:t>
    </dgm:pt>
    <dgm:pt modelId="{BA62D7B2-B04A-4222-97F3-3EC30B208827}" type="pres">
      <dgm:prSet presAssocID="{C3930494-F30F-4D49-A325-08834A831C9D}" presName="rootConnector" presStyleLbl="node1" presStyleIdx="0" presStyleCnt="2"/>
      <dgm:spPr/>
      <dgm:t>
        <a:bodyPr/>
        <a:lstStyle/>
        <a:p>
          <a:endParaRPr lang="es-ES"/>
        </a:p>
      </dgm:t>
    </dgm:pt>
    <dgm:pt modelId="{F8FD800F-B088-4634-B9B9-AAE7B16AC12B}" type="pres">
      <dgm:prSet presAssocID="{C3930494-F30F-4D49-A325-08834A831C9D}" presName="childShape" presStyleCnt="0"/>
      <dgm:spPr/>
      <dgm:t>
        <a:bodyPr/>
        <a:lstStyle/>
        <a:p>
          <a:endParaRPr lang="es-ES"/>
        </a:p>
      </dgm:t>
    </dgm:pt>
    <dgm:pt modelId="{04085199-21FB-4450-A1CF-25B645644CE1}" type="pres">
      <dgm:prSet presAssocID="{4B20C6E8-9D81-4BD3-BBC2-C78455C889D1}" presName="Name13" presStyleLbl="parChTrans1D2" presStyleIdx="0" presStyleCnt="6"/>
      <dgm:spPr/>
      <dgm:t>
        <a:bodyPr/>
        <a:lstStyle/>
        <a:p>
          <a:endParaRPr lang="es-ES"/>
        </a:p>
      </dgm:t>
    </dgm:pt>
    <dgm:pt modelId="{45D4EB68-AEC2-4FBB-B07E-E0A920511277}" type="pres">
      <dgm:prSet presAssocID="{548092B4-7CA9-48A5-AE91-7F10E8B69AAB}" presName="childText" presStyleLbl="bgAcc1" presStyleIdx="0" presStyleCnt="6" custScaleX="228318">
        <dgm:presLayoutVars>
          <dgm:bulletEnabled val="1"/>
        </dgm:presLayoutVars>
      </dgm:prSet>
      <dgm:spPr/>
      <dgm:t>
        <a:bodyPr/>
        <a:lstStyle/>
        <a:p>
          <a:endParaRPr lang="es-ES"/>
        </a:p>
      </dgm:t>
    </dgm:pt>
    <dgm:pt modelId="{EFB099B5-407F-4B3B-A9D9-D7E8CB5387F1}" type="pres">
      <dgm:prSet presAssocID="{D61E6A3B-D8A8-4274-9371-1A067F5B448C}" presName="Name13" presStyleLbl="parChTrans1D2" presStyleIdx="1" presStyleCnt="6"/>
      <dgm:spPr/>
      <dgm:t>
        <a:bodyPr/>
        <a:lstStyle/>
        <a:p>
          <a:endParaRPr lang="es-ES"/>
        </a:p>
      </dgm:t>
    </dgm:pt>
    <dgm:pt modelId="{B385CF6A-31B2-44AE-A598-79137B0F5E7A}" type="pres">
      <dgm:prSet presAssocID="{C1BA4B01-DE02-4053-98F0-17810834A419}" presName="childText" presStyleLbl="bgAcc1" presStyleIdx="1" presStyleCnt="6" custScaleX="226979">
        <dgm:presLayoutVars>
          <dgm:bulletEnabled val="1"/>
        </dgm:presLayoutVars>
      </dgm:prSet>
      <dgm:spPr/>
      <dgm:t>
        <a:bodyPr/>
        <a:lstStyle/>
        <a:p>
          <a:endParaRPr lang="es-ES"/>
        </a:p>
      </dgm:t>
    </dgm:pt>
    <dgm:pt modelId="{8A24226A-BBB7-4C10-85E4-6F507D30ACC8}" type="pres">
      <dgm:prSet presAssocID="{4ECA864B-C0BC-4088-8C1E-F554A017880E}" presName="Name13" presStyleLbl="parChTrans1D2" presStyleIdx="2" presStyleCnt="6"/>
      <dgm:spPr/>
      <dgm:t>
        <a:bodyPr/>
        <a:lstStyle/>
        <a:p>
          <a:endParaRPr lang="es-ES"/>
        </a:p>
      </dgm:t>
    </dgm:pt>
    <dgm:pt modelId="{320B0B73-F3E3-46F2-994D-6BC5B3B1ECAE}" type="pres">
      <dgm:prSet presAssocID="{C7128942-27E4-477C-B20B-7C02F3E1A4AE}" presName="childText" presStyleLbl="bgAcc1" presStyleIdx="2" presStyleCnt="6" custScaleX="226237">
        <dgm:presLayoutVars>
          <dgm:bulletEnabled val="1"/>
        </dgm:presLayoutVars>
      </dgm:prSet>
      <dgm:spPr/>
      <dgm:t>
        <a:bodyPr/>
        <a:lstStyle/>
        <a:p>
          <a:endParaRPr lang="es-ES"/>
        </a:p>
      </dgm:t>
    </dgm:pt>
    <dgm:pt modelId="{614B0B71-9B15-45E7-9B59-89C2AF69C0CD}" type="pres">
      <dgm:prSet presAssocID="{9359957B-2573-480E-AD7B-8393EAB823B1}" presName="root" presStyleCnt="0"/>
      <dgm:spPr/>
      <dgm:t>
        <a:bodyPr/>
        <a:lstStyle/>
        <a:p>
          <a:endParaRPr lang="es-ES"/>
        </a:p>
      </dgm:t>
    </dgm:pt>
    <dgm:pt modelId="{0DAB1901-60DB-41C9-A25F-CFF12EB68B9A}" type="pres">
      <dgm:prSet presAssocID="{9359957B-2573-480E-AD7B-8393EAB823B1}" presName="rootComposite" presStyleCnt="0"/>
      <dgm:spPr/>
      <dgm:t>
        <a:bodyPr/>
        <a:lstStyle/>
        <a:p>
          <a:endParaRPr lang="es-ES"/>
        </a:p>
      </dgm:t>
    </dgm:pt>
    <dgm:pt modelId="{955199A6-F248-43F0-92CE-857F0244334E}" type="pres">
      <dgm:prSet presAssocID="{9359957B-2573-480E-AD7B-8393EAB823B1}" presName="rootText" presStyleLbl="node1" presStyleIdx="1" presStyleCnt="2" custScaleX="186385" custLinFactNeighborX="266" custLinFactNeighborY="-4225"/>
      <dgm:spPr/>
      <dgm:t>
        <a:bodyPr/>
        <a:lstStyle/>
        <a:p>
          <a:endParaRPr lang="es-ES"/>
        </a:p>
      </dgm:t>
    </dgm:pt>
    <dgm:pt modelId="{46713493-2A58-4AC5-8CD5-505C7A9BB770}" type="pres">
      <dgm:prSet presAssocID="{9359957B-2573-480E-AD7B-8393EAB823B1}" presName="rootConnector" presStyleLbl="node1" presStyleIdx="1" presStyleCnt="2"/>
      <dgm:spPr/>
      <dgm:t>
        <a:bodyPr/>
        <a:lstStyle/>
        <a:p>
          <a:endParaRPr lang="es-ES"/>
        </a:p>
      </dgm:t>
    </dgm:pt>
    <dgm:pt modelId="{3C52AA74-7563-48F8-BD43-004848F5D43C}" type="pres">
      <dgm:prSet presAssocID="{9359957B-2573-480E-AD7B-8393EAB823B1}" presName="childShape" presStyleCnt="0"/>
      <dgm:spPr/>
      <dgm:t>
        <a:bodyPr/>
        <a:lstStyle/>
        <a:p>
          <a:endParaRPr lang="es-ES"/>
        </a:p>
      </dgm:t>
    </dgm:pt>
    <dgm:pt modelId="{2D82F01E-0E11-4715-A142-E17BD3E8B8AF}" type="pres">
      <dgm:prSet presAssocID="{56174D5A-67B6-4A02-BB8E-537D74D8E401}" presName="Name13" presStyleLbl="parChTrans1D2" presStyleIdx="3" presStyleCnt="6"/>
      <dgm:spPr/>
      <dgm:t>
        <a:bodyPr/>
        <a:lstStyle/>
        <a:p>
          <a:endParaRPr lang="es-ES"/>
        </a:p>
      </dgm:t>
    </dgm:pt>
    <dgm:pt modelId="{3AE274D7-05B6-41D0-8720-45D454491580}" type="pres">
      <dgm:prSet presAssocID="{D9003FEE-F5C0-4A5E-AFF9-80D6BEC40B7B}" presName="childText" presStyleLbl="bgAcc1" presStyleIdx="3" presStyleCnt="6" custScaleX="256401">
        <dgm:presLayoutVars>
          <dgm:bulletEnabled val="1"/>
        </dgm:presLayoutVars>
      </dgm:prSet>
      <dgm:spPr/>
      <dgm:t>
        <a:bodyPr/>
        <a:lstStyle/>
        <a:p>
          <a:endParaRPr lang="es-ES"/>
        </a:p>
      </dgm:t>
    </dgm:pt>
    <dgm:pt modelId="{E6176365-42CD-4C6F-B010-E9046B61DADB}" type="pres">
      <dgm:prSet presAssocID="{B3771C25-A954-4E85-B37F-A855973F58CC}" presName="Name13" presStyleLbl="parChTrans1D2" presStyleIdx="4" presStyleCnt="6"/>
      <dgm:spPr/>
      <dgm:t>
        <a:bodyPr/>
        <a:lstStyle/>
        <a:p>
          <a:endParaRPr lang="es-ES"/>
        </a:p>
      </dgm:t>
    </dgm:pt>
    <dgm:pt modelId="{6C86516E-DD84-46C6-A764-71CFCFA2B43D}" type="pres">
      <dgm:prSet presAssocID="{49328D09-0234-40D8-B0A6-F0C3D2EFCD12}" presName="childText" presStyleLbl="bgAcc1" presStyleIdx="4" presStyleCnt="6" custScaleX="260384">
        <dgm:presLayoutVars>
          <dgm:bulletEnabled val="1"/>
        </dgm:presLayoutVars>
      </dgm:prSet>
      <dgm:spPr/>
      <dgm:t>
        <a:bodyPr/>
        <a:lstStyle/>
        <a:p>
          <a:endParaRPr lang="es-ES"/>
        </a:p>
      </dgm:t>
    </dgm:pt>
    <dgm:pt modelId="{5A9E2021-3A8C-4737-94A4-817C6420DE3A}" type="pres">
      <dgm:prSet presAssocID="{808B53E9-3FE6-4E89-B39C-CA6E2E38B8BB}" presName="Name13" presStyleLbl="parChTrans1D2" presStyleIdx="5" presStyleCnt="6"/>
      <dgm:spPr/>
      <dgm:t>
        <a:bodyPr/>
        <a:lstStyle/>
        <a:p>
          <a:endParaRPr lang="es-ES"/>
        </a:p>
      </dgm:t>
    </dgm:pt>
    <dgm:pt modelId="{E7297EBA-5951-499D-A3DF-C31372EE6EDA}" type="pres">
      <dgm:prSet presAssocID="{80E93B2B-3F14-4B71-AB33-E24AD1FB5281}" presName="childText" presStyleLbl="bgAcc1" presStyleIdx="5" presStyleCnt="6" custScaleX="256401">
        <dgm:presLayoutVars>
          <dgm:bulletEnabled val="1"/>
        </dgm:presLayoutVars>
      </dgm:prSet>
      <dgm:spPr/>
      <dgm:t>
        <a:bodyPr/>
        <a:lstStyle/>
        <a:p>
          <a:endParaRPr lang="es-ES"/>
        </a:p>
      </dgm:t>
    </dgm:pt>
  </dgm:ptLst>
  <dgm:cxnLst>
    <dgm:cxn modelId="{515EDF83-F4E7-4CC1-BC29-BFE8D7C2D69D}" type="presOf" srcId="{C7128942-27E4-477C-B20B-7C02F3E1A4AE}" destId="{320B0B73-F3E3-46F2-994D-6BC5B3B1ECAE}" srcOrd="0" destOrd="0" presId="urn:microsoft.com/office/officeart/2005/8/layout/hierarchy3"/>
    <dgm:cxn modelId="{B468BDA0-2CA3-4334-BBAD-DA99008F53A5}" type="presOf" srcId="{56174D5A-67B6-4A02-BB8E-537D74D8E401}" destId="{2D82F01E-0E11-4715-A142-E17BD3E8B8AF}" srcOrd="0" destOrd="0" presId="urn:microsoft.com/office/officeart/2005/8/layout/hierarchy3"/>
    <dgm:cxn modelId="{57FDAB83-3E7A-4558-9A9C-030AA81E8E74}" type="presOf" srcId="{D61E6A3B-D8A8-4274-9371-1A067F5B448C}" destId="{EFB099B5-407F-4B3B-A9D9-D7E8CB5387F1}" srcOrd="0" destOrd="0" presId="urn:microsoft.com/office/officeart/2005/8/layout/hierarchy3"/>
    <dgm:cxn modelId="{AAEDE1D9-E14E-4465-A83A-8544AA6F5FE8}" type="presOf" srcId="{80E93B2B-3F14-4B71-AB33-E24AD1FB5281}" destId="{E7297EBA-5951-499D-A3DF-C31372EE6EDA}" srcOrd="0" destOrd="0" presId="urn:microsoft.com/office/officeart/2005/8/layout/hierarchy3"/>
    <dgm:cxn modelId="{BB09DC3B-BFCD-4AA7-9B55-1FEF8AA00773}" srcId="{C3930494-F30F-4D49-A325-08834A831C9D}" destId="{C1BA4B01-DE02-4053-98F0-17810834A419}" srcOrd="1" destOrd="0" parTransId="{D61E6A3B-D8A8-4274-9371-1A067F5B448C}" sibTransId="{804D58BD-8A69-4E70-BFEA-CB7F09CF3A8C}"/>
    <dgm:cxn modelId="{B7E54DF5-378A-47E7-A656-B005614324FF}" type="presOf" srcId="{4B20C6E8-9D81-4BD3-BBC2-C78455C889D1}" destId="{04085199-21FB-4450-A1CF-25B645644CE1}" srcOrd="0" destOrd="0" presId="urn:microsoft.com/office/officeart/2005/8/layout/hierarchy3"/>
    <dgm:cxn modelId="{1DF2BE13-EA7B-42A6-80CA-5053A0258F9B}" srcId="{9359957B-2573-480E-AD7B-8393EAB823B1}" destId="{80E93B2B-3F14-4B71-AB33-E24AD1FB5281}" srcOrd="2" destOrd="0" parTransId="{808B53E9-3FE6-4E89-B39C-CA6E2E38B8BB}" sibTransId="{8CEAF0EB-CB54-472F-9C9B-2F17A5FACBB7}"/>
    <dgm:cxn modelId="{9BED769C-85AC-4CC5-8FD0-69B95C56D540}" srcId="{C3930494-F30F-4D49-A325-08834A831C9D}" destId="{C7128942-27E4-477C-B20B-7C02F3E1A4AE}" srcOrd="2" destOrd="0" parTransId="{4ECA864B-C0BC-4088-8C1E-F554A017880E}" sibTransId="{BAE406EE-EA04-498D-8B4B-B067323FCB1A}"/>
    <dgm:cxn modelId="{E9D35193-FF7C-4B96-9D83-E2AC55B8EA68}" type="presOf" srcId="{9359957B-2573-480E-AD7B-8393EAB823B1}" destId="{46713493-2A58-4AC5-8CD5-505C7A9BB770}" srcOrd="1" destOrd="0" presId="urn:microsoft.com/office/officeart/2005/8/layout/hierarchy3"/>
    <dgm:cxn modelId="{F9C1CB00-B9D9-4AC2-B59A-38BEFD6F220E}" srcId="{9359957B-2573-480E-AD7B-8393EAB823B1}" destId="{49328D09-0234-40D8-B0A6-F0C3D2EFCD12}" srcOrd="1" destOrd="0" parTransId="{B3771C25-A954-4E85-B37F-A855973F58CC}" sibTransId="{7CF1B20B-841A-44C3-8AB2-FB558976C67E}"/>
    <dgm:cxn modelId="{27DADAAB-B7BF-45DB-B275-5325D8A46705}" type="presOf" srcId="{9359957B-2573-480E-AD7B-8393EAB823B1}" destId="{955199A6-F248-43F0-92CE-857F0244334E}" srcOrd="0" destOrd="0" presId="urn:microsoft.com/office/officeart/2005/8/layout/hierarchy3"/>
    <dgm:cxn modelId="{F7C312B8-8CC7-4E3F-A528-80FE80EA04EB}" srcId="{C3930494-F30F-4D49-A325-08834A831C9D}" destId="{548092B4-7CA9-48A5-AE91-7F10E8B69AAB}" srcOrd="0" destOrd="0" parTransId="{4B20C6E8-9D81-4BD3-BBC2-C78455C889D1}" sibTransId="{4EFBAD41-8B9F-4845-8178-493056614B70}"/>
    <dgm:cxn modelId="{1A0872CE-98E3-410A-960F-26348AE45E5C}" srcId="{4B735B76-86DD-40FF-B839-70A95E176E8A}" destId="{9359957B-2573-480E-AD7B-8393EAB823B1}" srcOrd="1" destOrd="0" parTransId="{FFC24520-E32E-460D-9204-BFCADEE298A7}" sibTransId="{30F0EA51-7120-486C-94AA-F33961BF4DE6}"/>
    <dgm:cxn modelId="{B93069C8-E204-412B-8C76-8765849AAB11}" type="presOf" srcId="{4ECA864B-C0BC-4088-8C1E-F554A017880E}" destId="{8A24226A-BBB7-4C10-85E4-6F507D30ACC8}" srcOrd="0" destOrd="0" presId="urn:microsoft.com/office/officeart/2005/8/layout/hierarchy3"/>
    <dgm:cxn modelId="{C56C7C96-C384-4BC8-BDCF-816C14852DA9}" type="presOf" srcId="{4B735B76-86DD-40FF-B839-70A95E176E8A}" destId="{8D411FDA-8AFF-4DF4-AC11-AF0842002102}" srcOrd="0" destOrd="0" presId="urn:microsoft.com/office/officeart/2005/8/layout/hierarchy3"/>
    <dgm:cxn modelId="{3A664983-0087-44FA-8CA1-A454362146D8}" type="presOf" srcId="{548092B4-7CA9-48A5-AE91-7F10E8B69AAB}" destId="{45D4EB68-AEC2-4FBB-B07E-E0A920511277}" srcOrd="0" destOrd="0" presId="urn:microsoft.com/office/officeart/2005/8/layout/hierarchy3"/>
    <dgm:cxn modelId="{EDD96CFD-FB45-4C4E-878C-D4FF6382C88E}" srcId="{4B735B76-86DD-40FF-B839-70A95E176E8A}" destId="{C3930494-F30F-4D49-A325-08834A831C9D}" srcOrd="0" destOrd="0" parTransId="{944D0C5F-FF7B-4FCC-8643-99F61B16D1BF}" sibTransId="{0342146C-8A1C-4F98-B253-672874BDFBE1}"/>
    <dgm:cxn modelId="{12DAE171-3B33-4183-AE56-4AAAB0E1B176}" type="presOf" srcId="{C3930494-F30F-4D49-A325-08834A831C9D}" destId="{BA62D7B2-B04A-4222-97F3-3EC30B208827}" srcOrd="1" destOrd="0" presId="urn:microsoft.com/office/officeart/2005/8/layout/hierarchy3"/>
    <dgm:cxn modelId="{AE596389-300D-42F5-9175-BCF50B449148}" type="presOf" srcId="{808B53E9-3FE6-4E89-B39C-CA6E2E38B8BB}" destId="{5A9E2021-3A8C-4737-94A4-817C6420DE3A}" srcOrd="0" destOrd="0" presId="urn:microsoft.com/office/officeart/2005/8/layout/hierarchy3"/>
    <dgm:cxn modelId="{BC7C0618-68B4-4F3A-B018-083BB6C4F619}" type="presOf" srcId="{C3930494-F30F-4D49-A325-08834A831C9D}" destId="{263C3C73-EC8C-4B35-B230-6F6B07B590CD}" srcOrd="0" destOrd="0" presId="urn:microsoft.com/office/officeart/2005/8/layout/hierarchy3"/>
    <dgm:cxn modelId="{2DEE3C2E-1A3D-4D42-A2BE-411F82DE4C25}" type="presOf" srcId="{D9003FEE-F5C0-4A5E-AFF9-80D6BEC40B7B}" destId="{3AE274D7-05B6-41D0-8720-45D454491580}" srcOrd="0" destOrd="0" presId="urn:microsoft.com/office/officeart/2005/8/layout/hierarchy3"/>
    <dgm:cxn modelId="{C6A57510-65EC-469A-A95F-B5658D8528F8}" type="presOf" srcId="{C1BA4B01-DE02-4053-98F0-17810834A419}" destId="{B385CF6A-31B2-44AE-A598-79137B0F5E7A}" srcOrd="0" destOrd="0" presId="urn:microsoft.com/office/officeart/2005/8/layout/hierarchy3"/>
    <dgm:cxn modelId="{E0FB6EBB-F67F-4EB0-BA9D-FFE4D3DE81CB}" type="presOf" srcId="{49328D09-0234-40D8-B0A6-F0C3D2EFCD12}" destId="{6C86516E-DD84-46C6-A764-71CFCFA2B43D}" srcOrd="0" destOrd="0" presId="urn:microsoft.com/office/officeart/2005/8/layout/hierarchy3"/>
    <dgm:cxn modelId="{747D780D-943B-432A-BCB2-073249F35EB3}" type="presOf" srcId="{B3771C25-A954-4E85-B37F-A855973F58CC}" destId="{E6176365-42CD-4C6F-B010-E9046B61DADB}" srcOrd="0" destOrd="0" presId="urn:microsoft.com/office/officeart/2005/8/layout/hierarchy3"/>
    <dgm:cxn modelId="{3CA1CE63-D665-4960-A357-ED6C5C03C861}" srcId="{9359957B-2573-480E-AD7B-8393EAB823B1}" destId="{D9003FEE-F5C0-4A5E-AFF9-80D6BEC40B7B}" srcOrd="0" destOrd="0" parTransId="{56174D5A-67B6-4A02-BB8E-537D74D8E401}" sibTransId="{FDE9C908-FFD0-49B9-95E5-6E35ACC36B8D}"/>
    <dgm:cxn modelId="{2426AACE-3B4A-438C-987E-2A5BA292A07F}" type="presParOf" srcId="{8D411FDA-8AFF-4DF4-AC11-AF0842002102}" destId="{C7291F16-48B4-44A4-84A5-0ACF2ACEF570}" srcOrd="0" destOrd="0" presId="urn:microsoft.com/office/officeart/2005/8/layout/hierarchy3"/>
    <dgm:cxn modelId="{298FC05A-BAB1-46FD-8618-7A77240F1EC0}" type="presParOf" srcId="{C7291F16-48B4-44A4-84A5-0ACF2ACEF570}" destId="{18EE8049-9B0C-4206-8145-0833FD424F0E}" srcOrd="0" destOrd="0" presId="urn:microsoft.com/office/officeart/2005/8/layout/hierarchy3"/>
    <dgm:cxn modelId="{D5753EC3-A61A-4905-837D-2CA91CA63C2E}" type="presParOf" srcId="{18EE8049-9B0C-4206-8145-0833FD424F0E}" destId="{263C3C73-EC8C-4B35-B230-6F6B07B590CD}" srcOrd="0" destOrd="0" presId="urn:microsoft.com/office/officeart/2005/8/layout/hierarchy3"/>
    <dgm:cxn modelId="{3D57B1F7-652A-4360-986C-0C623D78CD1C}" type="presParOf" srcId="{18EE8049-9B0C-4206-8145-0833FD424F0E}" destId="{BA62D7B2-B04A-4222-97F3-3EC30B208827}" srcOrd="1" destOrd="0" presId="urn:microsoft.com/office/officeart/2005/8/layout/hierarchy3"/>
    <dgm:cxn modelId="{BF1269F5-3283-40F0-B06A-97FEE6BD0E8F}" type="presParOf" srcId="{C7291F16-48B4-44A4-84A5-0ACF2ACEF570}" destId="{F8FD800F-B088-4634-B9B9-AAE7B16AC12B}" srcOrd="1" destOrd="0" presId="urn:microsoft.com/office/officeart/2005/8/layout/hierarchy3"/>
    <dgm:cxn modelId="{F3E91442-D505-4AFF-9A46-4107CB18A57E}" type="presParOf" srcId="{F8FD800F-B088-4634-B9B9-AAE7B16AC12B}" destId="{04085199-21FB-4450-A1CF-25B645644CE1}" srcOrd="0" destOrd="0" presId="urn:microsoft.com/office/officeart/2005/8/layout/hierarchy3"/>
    <dgm:cxn modelId="{49EA74E7-52CD-4338-857D-60384144448F}" type="presParOf" srcId="{F8FD800F-B088-4634-B9B9-AAE7B16AC12B}" destId="{45D4EB68-AEC2-4FBB-B07E-E0A920511277}" srcOrd="1" destOrd="0" presId="urn:microsoft.com/office/officeart/2005/8/layout/hierarchy3"/>
    <dgm:cxn modelId="{06F82546-5C1D-42DE-A094-27C17F774713}" type="presParOf" srcId="{F8FD800F-B088-4634-B9B9-AAE7B16AC12B}" destId="{EFB099B5-407F-4B3B-A9D9-D7E8CB5387F1}" srcOrd="2" destOrd="0" presId="urn:microsoft.com/office/officeart/2005/8/layout/hierarchy3"/>
    <dgm:cxn modelId="{F8E78630-9957-4340-9639-F8289934D4F8}" type="presParOf" srcId="{F8FD800F-B088-4634-B9B9-AAE7B16AC12B}" destId="{B385CF6A-31B2-44AE-A598-79137B0F5E7A}" srcOrd="3" destOrd="0" presId="urn:microsoft.com/office/officeart/2005/8/layout/hierarchy3"/>
    <dgm:cxn modelId="{CF7BAE5A-8FD1-4066-AEC2-27C28C2D5EFD}" type="presParOf" srcId="{F8FD800F-B088-4634-B9B9-AAE7B16AC12B}" destId="{8A24226A-BBB7-4C10-85E4-6F507D30ACC8}" srcOrd="4" destOrd="0" presId="urn:microsoft.com/office/officeart/2005/8/layout/hierarchy3"/>
    <dgm:cxn modelId="{E6FD810C-5BD6-405A-9F87-75E692AB73DA}" type="presParOf" srcId="{F8FD800F-B088-4634-B9B9-AAE7B16AC12B}" destId="{320B0B73-F3E3-46F2-994D-6BC5B3B1ECAE}" srcOrd="5" destOrd="0" presId="urn:microsoft.com/office/officeart/2005/8/layout/hierarchy3"/>
    <dgm:cxn modelId="{EF186A9C-3D32-4B01-AF11-F49D6E2833BC}" type="presParOf" srcId="{8D411FDA-8AFF-4DF4-AC11-AF0842002102}" destId="{614B0B71-9B15-45E7-9B59-89C2AF69C0CD}" srcOrd="1" destOrd="0" presId="urn:microsoft.com/office/officeart/2005/8/layout/hierarchy3"/>
    <dgm:cxn modelId="{8E2A40FA-B055-41F7-BA58-DF4D0E20CC6F}" type="presParOf" srcId="{614B0B71-9B15-45E7-9B59-89C2AF69C0CD}" destId="{0DAB1901-60DB-41C9-A25F-CFF12EB68B9A}" srcOrd="0" destOrd="0" presId="urn:microsoft.com/office/officeart/2005/8/layout/hierarchy3"/>
    <dgm:cxn modelId="{E5BBA5B3-101F-4B9E-9FF0-09AB7D2E562A}" type="presParOf" srcId="{0DAB1901-60DB-41C9-A25F-CFF12EB68B9A}" destId="{955199A6-F248-43F0-92CE-857F0244334E}" srcOrd="0" destOrd="0" presId="urn:microsoft.com/office/officeart/2005/8/layout/hierarchy3"/>
    <dgm:cxn modelId="{B93CC27C-1DEC-4CD7-8A56-1FBABC51D118}" type="presParOf" srcId="{0DAB1901-60DB-41C9-A25F-CFF12EB68B9A}" destId="{46713493-2A58-4AC5-8CD5-505C7A9BB770}" srcOrd="1" destOrd="0" presId="urn:microsoft.com/office/officeart/2005/8/layout/hierarchy3"/>
    <dgm:cxn modelId="{1EBE63CC-CAF1-4379-A196-EFB5C516124F}" type="presParOf" srcId="{614B0B71-9B15-45E7-9B59-89C2AF69C0CD}" destId="{3C52AA74-7563-48F8-BD43-004848F5D43C}" srcOrd="1" destOrd="0" presId="urn:microsoft.com/office/officeart/2005/8/layout/hierarchy3"/>
    <dgm:cxn modelId="{EB538DB8-4C8A-425A-B9C9-4293A6B107C2}" type="presParOf" srcId="{3C52AA74-7563-48F8-BD43-004848F5D43C}" destId="{2D82F01E-0E11-4715-A142-E17BD3E8B8AF}" srcOrd="0" destOrd="0" presId="urn:microsoft.com/office/officeart/2005/8/layout/hierarchy3"/>
    <dgm:cxn modelId="{2E9084DF-697D-4169-8BC7-8DFF6CAAE1CB}" type="presParOf" srcId="{3C52AA74-7563-48F8-BD43-004848F5D43C}" destId="{3AE274D7-05B6-41D0-8720-45D454491580}" srcOrd="1" destOrd="0" presId="urn:microsoft.com/office/officeart/2005/8/layout/hierarchy3"/>
    <dgm:cxn modelId="{A8F932D0-5BF7-498D-9EE6-52F64B2D30FF}" type="presParOf" srcId="{3C52AA74-7563-48F8-BD43-004848F5D43C}" destId="{E6176365-42CD-4C6F-B010-E9046B61DADB}" srcOrd="2" destOrd="0" presId="urn:microsoft.com/office/officeart/2005/8/layout/hierarchy3"/>
    <dgm:cxn modelId="{B1CF9AB6-0E8A-473B-B5BC-8493A91B365E}" type="presParOf" srcId="{3C52AA74-7563-48F8-BD43-004848F5D43C}" destId="{6C86516E-DD84-46C6-A764-71CFCFA2B43D}" srcOrd="3" destOrd="0" presId="urn:microsoft.com/office/officeart/2005/8/layout/hierarchy3"/>
    <dgm:cxn modelId="{1F007FDF-C0F0-4CFE-A81C-B64170A106A1}" type="presParOf" srcId="{3C52AA74-7563-48F8-BD43-004848F5D43C}" destId="{5A9E2021-3A8C-4737-94A4-817C6420DE3A}" srcOrd="4" destOrd="0" presId="urn:microsoft.com/office/officeart/2005/8/layout/hierarchy3"/>
    <dgm:cxn modelId="{C627FD7D-8063-4D3C-8954-AC0BA6A40336}" type="presParOf" srcId="{3C52AA74-7563-48F8-BD43-004848F5D43C}" destId="{E7297EBA-5951-499D-A3DF-C31372EE6EDA}" srcOrd="5" destOrd="0" presId="urn:microsoft.com/office/officeart/2005/8/layout/hierarchy3"/>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B735B76-86DD-40FF-B839-70A95E176E8A}" type="doc">
      <dgm:prSet loTypeId="urn:microsoft.com/office/officeart/2005/8/layout/hierarchy3" loCatId="relationship" qsTypeId="urn:microsoft.com/office/officeart/2005/8/quickstyle/3d3" qsCatId="3D" csTypeId="urn:microsoft.com/office/officeart/2005/8/colors/accent6_3" csCatId="accent6" phldr="1"/>
      <dgm:spPr/>
      <dgm:t>
        <a:bodyPr/>
        <a:lstStyle/>
        <a:p>
          <a:endParaRPr lang="es-ES"/>
        </a:p>
      </dgm:t>
    </dgm:pt>
    <dgm:pt modelId="{548092B4-7CA9-48A5-AE91-7F10E8B69AAB}">
      <dgm:prSet phldrT="[Texto]" custT="1"/>
      <dgm:spPr/>
      <dgm:t>
        <a:bodyPr/>
        <a:lstStyle/>
        <a:p>
          <a:r>
            <a:rPr lang="es-ES" sz="1200" b="1" dirty="0" smtClean="0">
              <a:latin typeface="Montserrat" panose="00000500000000000000" pitchFamily="2" charset="0"/>
            </a:rPr>
            <a:t>Centro Nacional de Equidad de Género y Salud Reproductiva (L00)</a:t>
          </a:r>
          <a:endParaRPr lang="es-ES" sz="1200" b="1" dirty="0">
            <a:latin typeface="Montserrat" panose="00000500000000000000" pitchFamily="2" charset="0"/>
          </a:endParaRPr>
        </a:p>
      </dgm:t>
    </dgm:pt>
    <dgm:pt modelId="{4B20C6E8-9D81-4BD3-BBC2-C78455C889D1}" type="parTrans" cxnId="{F7C312B8-8CC7-4E3F-A528-80FE80EA04EB}">
      <dgm:prSet/>
      <dgm:spPr/>
      <dgm:t>
        <a:bodyPr/>
        <a:lstStyle/>
        <a:p>
          <a:endParaRPr lang="es-ES" sz="1400"/>
        </a:p>
      </dgm:t>
    </dgm:pt>
    <dgm:pt modelId="{4EFBAD41-8B9F-4845-8178-493056614B70}" type="sibTrans" cxnId="{F7C312B8-8CC7-4E3F-A528-80FE80EA04EB}">
      <dgm:prSet/>
      <dgm:spPr/>
      <dgm:t>
        <a:bodyPr/>
        <a:lstStyle/>
        <a:p>
          <a:endParaRPr lang="es-ES" sz="1400"/>
        </a:p>
      </dgm:t>
    </dgm:pt>
    <dgm:pt modelId="{C1BA4B01-DE02-4053-98F0-17810834A419}">
      <dgm:prSet phldrT="[Texto]" custT="1"/>
      <dgm:spPr/>
      <dgm:t>
        <a:bodyPr/>
        <a:lstStyle/>
        <a:p>
          <a:r>
            <a:rPr lang="es-ES" sz="1200" b="1" dirty="0" smtClean="0">
              <a:latin typeface="Montserrat" panose="00000500000000000000" pitchFamily="2" charset="0"/>
            </a:rPr>
            <a:t>Centro Nacional de Programas Preventivos y Control de Enfermedades (O00)</a:t>
          </a:r>
          <a:endParaRPr lang="es-ES" sz="1200" b="1" dirty="0">
            <a:latin typeface="Montserrat" panose="00000500000000000000" pitchFamily="2" charset="0"/>
          </a:endParaRPr>
        </a:p>
      </dgm:t>
    </dgm:pt>
    <dgm:pt modelId="{D61E6A3B-D8A8-4274-9371-1A067F5B448C}" type="parTrans" cxnId="{BB09DC3B-BFCD-4AA7-9B55-1FEF8AA00773}">
      <dgm:prSet/>
      <dgm:spPr/>
      <dgm:t>
        <a:bodyPr/>
        <a:lstStyle/>
        <a:p>
          <a:endParaRPr lang="es-ES" sz="1400"/>
        </a:p>
      </dgm:t>
    </dgm:pt>
    <dgm:pt modelId="{804D58BD-8A69-4E70-BFEA-CB7F09CF3A8C}" type="sibTrans" cxnId="{BB09DC3B-BFCD-4AA7-9B55-1FEF8AA00773}">
      <dgm:prSet/>
      <dgm:spPr/>
      <dgm:t>
        <a:bodyPr/>
        <a:lstStyle/>
        <a:p>
          <a:endParaRPr lang="es-ES" sz="1400"/>
        </a:p>
      </dgm:t>
    </dgm:pt>
    <dgm:pt modelId="{D9003FEE-F5C0-4A5E-AFF9-80D6BEC40B7B}">
      <dgm:prSet phldrT="[Texto]" custT="1"/>
      <dgm:spPr/>
      <dgm:t>
        <a:bodyPr/>
        <a:lstStyle/>
        <a:p>
          <a:r>
            <a:rPr lang="es-ES" sz="1200" b="1" dirty="0" smtClean="0">
              <a:latin typeface="Montserrat" panose="00000500000000000000" pitchFamily="2" charset="0"/>
            </a:rPr>
            <a:t>Centro Nacional de Salud Sexual y Reproductiva</a:t>
          </a:r>
          <a:endParaRPr lang="es-ES" sz="1200" b="1" dirty="0">
            <a:latin typeface="Montserrat" panose="00000500000000000000" pitchFamily="2" charset="0"/>
          </a:endParaRPr>
        </a:p>
      </dgm:t>
    </dgm:pt>
    <dgm:pt modelId="{56174D5A-67B6-4A02-BB8E-537D74D8E401}" type="parTrans" cxnId="{3CA1CE63-D665-4960-A357-ED6C5C03C861}">
      <dgm:prSet/>
      <dgm:spPr/>
      <dgm:t>
        <a:bodyPr/>
        <a:lstStyle/>
        <a:p>
          <a:endParaRPr lang="es-ES" sz="1400"/>
        </a:p>
      </dgm:t>
    </dgm:pt>
    <dgm:pt modelId="{FDE9C908-FFD0-49B9-95E5-6E35ACC36B8D}" type="sibTrans" cxnId="{3CA1CE63-D665-4960-A357-ED6C5C03C861}">
      <dgm:prSet/>
      <dgm:spPr/>
      <dgm:t>
        <a:bodyPr/>
        <a:lstStyle/>
        <a:p>
          <a:endParaRPr lang="es-ES" sz="1400"/>
        </a:p>
      </dgm:t>
    </dgm:pt>
    <dgm:pt modelId="{49328D09-0234-40D8-B0A6-F0C3D2EFCD12}">
      <dgm:prSet phldrT="[Texto]" custT="1"/>
      <dgm:spPr/>
      <dgm:t>
        <a:bodyPr/>
        <a:lstStyle/>
        <a:p>
          <a:r>
            <a:rPr lang="es-ES" sz="1200" b="1" dirty="0" smtClean="0">
              <a:latin typeface="Montserrat" panose="00000500000000000000" pitchFamily="2" charset="0"/>
            </a:rPr>
            <a:t>Centro Nacional de Enfermedades Crónicas No transmisibles</a:t>
          </a:r>
        </a:p>
        <a:p>
          <a:endParaRPr lang="es-ES" sz="1050" b="1" dirty="0" smtClean="0">
            <a:latin typeface="Montserrat" panose="00000500000000000000" pitchFamily="2" charset="0"/>
          </a:endParaRPr>
        </a:p>
      </dgm:t>
    </dgm:pt>
    <dgm:pt modelId="{B3771C25-A954-4E85-B37F-A855973F58CC}" type="parTrans" cxnId="{F9C1CB00-B9D9-4AC2-B59A-38BEFD6F220E}">
      <dgm:prSet/>
      <dgm:spPr/>
      <dgm:t>
        <a:bodyPr/>
        <a:lstStyle/>
        <a:p>
          <a:endParaRPr lang="es-ES" sz="1400"/>
        </a:p>
      </dgm:t>
    </dgm:pt>
    <dgm:pt modelId="{7CF1B20B-841A-44C3-8AB2-FB558976C67E}" type="sibTrans" cxnId="{F9C1CB00-B9D9-4AC2-B59A-38BEFD6F220E}">
      <dgm:prSet/>
      <dgm:spPr/>
      <dgm:t>
        <a:bodyPr/>
        <a:lstStyle/>
        <a:p>
          <a:endParaRPr lang="es-ES" sz="1400"/>
        </a:p>
      </dgm:t>
    </dgm:pt>
    <dgm:pt modelId="{80E93B2B-3F14-4B71-AB33-E24AD1FB5281}">
      <dgm:prSet phldrT="[Texto]" custT="1"/>
      <dgm:spPr/>
      <dgm:t>
        <a:bodyPr/>
        <a:lstStyle/>
        <a:p>
          <a:r>
            <a:rPr lang="es-ES" sz="1200" b="1" dirty="0" smtClean="0">
              <a:latin typeface="Montserrat" panose="00000500000000000000" pitchFamily="2" charset="0"/>
            </a:rPr>
            <a:t>Centro Nacional para la Prevención y Control del VIH/SIDA y otras Enfermedades</a:t>
          </a:r>
          <a:endParaRPr lang="es-ES" sz="1200" b="1" dirty="0">
            <a:latin typeface="Montserrat" panose="00000500000000000000" pitchFamily="2" charset="0"/>
          </a:endParaRPr>
        </a:p>
      </dgm:t>
    </dgm:pt>
    <dgm:pt modelId="{808B53E9-3FE6-4E89-B39C-CA6E2E38B8BB}" type="parTrans" cxnId="{1DF2BE13-EA7B-42A6-80CA-5053A0258F9B}">
      <dgm:prSet/>
      <dgm:spPr/>
      <dgm:t>
        <a:bodyPr/>
        <a:lstStyle/>
        <a:p>
          <a:endParaRPr lang="es-ES" sz="1400"/>
        </a:p>
      </dgm:t>
    </dgm:pt>
    <dgm:pt modelId="{8CEAF0EB-CB54-472F-9C9B-2F17A5FACBB7}" type="sibTrans" cxnId="{1DF2BE13-EA7B-42A6-80CA-5053A0258F9B}">
      <dgm:prSet/>
      <dgm:spPr/>
      <dgm:t>
        <a:bodyPr/>
        <a:lstStyle/>
        <a:p>
          <a:endParaRPr lang="es-ES" sz="1400"/>
        </a:p>
      </dgm:t>
    </dgm:pt>
    <dgm:pt modelId="{C7128942-27E4-477C-B20B-7C02F3E1A4AE}">
      <dgm:prSet phldrT="[Texto]" custT="1"/>
      <dgm:spPr/>
      <dgm:t>
        <a:bodyPr/>
        <a:lstStyle/>
        <a:p>
          <a:r>
            <a:rPr lang="es-ES" sz="1200" b="1" dirty="0" smtClean="0">
              <a:latin typeface="Montserrat" panose="00000500000000000000" pitchFamily="2" charset="0"/>
            </a:rPr>
            <a:t>Centro Nacional para la Prevención y el Control de VIH/SIDA (K00)</a:t>
          </a:r>
          <a:endParaRPr lang="es-ES" sz="1200" b="1" dirty="0">
            <a:latin typeface="Montserrat" panose="00000500000000000000" pitchFamily="2" charset="0"/>
          </a:endParaRPr>
        </a:p>
      </dgm:t>
    </dgm:pt>
    <dgm:pt modelId="{4ECA864B-C0BC-4088-8C1E-F554A017880E}" type="parTrans" cxnId="{9BED769C-85AC-4CC5-8FD0-69B95C56D540}">
      <dgm:prSet/>
      <dgm:spPr/>
      <dgm:t>
        <a:bodyPr/>
        <a:lstStyle/>
        <a:p>
          <a:endParaRPr lang="es-ES" sz="1400"/>
        </a:p>
      </dgm:t>
    </dgm:pt>
    <dgm:pt modelId="{BAE406EE-EA04-498D-8B4B-B067323FCB1A}" type="sibTrans" cxnId="{9BED769C-85AC-4CC5-8FD0-69B95C56D540}">
      <dgm:prSet/>
      <dgm:spPr/>
      <dgm:t>
        <a:bodyPr/>
        <a:lstStyle/>
        <a:p>
          <a:endParaRPr lang="es-ES" sz="1400"/>
        </a:p>
      </dgm:t>
    </dgm:pt>
    <dgm:pt modelId="{C3930494-F30F-4D49-A325-08834A831C9D}">
      <dgm:prSet phldrT="[Texto]" custT="1"/>
      <dgm:spPr>
        <a:solidFill>
          <a:srgbClr val="5C0000"/>
        </a:solidFill>
      </dgm:spPr>
      <dgm:t>
        <a:bodyPr/>
        <a:lstStyle/>
        <a:p>
          <a:r>
            <a:rPr lang="es-ES" sz="1300" b="1" dirty="0" smtClean="0">
              <a:latin typeface="Montserrat" panose="00000500000000000000" pitchFamily="2" charset="0"/>
            </a:rPr>
            <a:t>Subsecretaría de Prevención y Promoción de la Salud (300)</a:t>
          </a:r>
          <a:endParaRPr lang="es-ES" sz="1300" b="1" dirty="0">
            <a:latin typeface="Montserrat" panose="00000500000000000000" pitchFamily="2" charset="0"/>
          </a:endParaRPr>
        </a:p>
      </dgm:t>
    </dgm:pt>
    <dgm:pt modelId="{944D0C5F-FF7B-4FCC-8643-99F61B16D1BF}" type="parTrans" cxnId="{EDD96CFD-FB45-4C4E-878C-D4FF6382C88E}">
      <dgm:prSet/>
      <dgm:spPr/>
      <dgm:t>
        <a:bodyPr/>
        <a:lstStyle/>
        <a:p>
          <a:endParaRPr lang="es-ES" sz="1400"/>
        </a:p>
      </dgm:t>
    </dgm:pt>
    <dgm:pt modelId="{0342146C-8A1C-4F98-B253-672874BDFBE1}" type="sibTrans" cxnId="{EDD96CFD-FB45-4C4E-878C-D4FF6382C88E}">
      <dgm:prSet/>
      <dgm:spPr/>
      <dgm:t>
        <a:bodyPr/>
        <a:lstStyle/>
        <a:p>
          <a:endParaRPr lang="es-ES" sz="1400"/>
        </a:p>
      </dgm:t>
    </dgm:pt>
    <dgm:pt modelId="{9359957B-2573-480E-AD7B-8393EAB823B1}">
      <dgm:prSet phldrT="[Texto]" custT="1"/>
      <dgm:spPr>
        <a:solidFill>
          <a:schemeClr val="accent6">
            <a:lumMod val="50000"/>
          </a:schemeClr>
        </a:solidFill>
      </dgm:spPr>
      <dgm:t>
        <a:bodyPr/>
        <a:lstStyle/>
        <a:p>
          <a:r>
            <a:rPr lang="es-ES" sz="1300" b="1" dirty="0" smtClean="0">
              <a:solidFill>
                <a:schemeClr val="bg1">
                  <a:lumMod val="95000"/>
                </a:schemeClr>
              </a:solidFill>
              <a:latin typeface="Montserrat" panose="00000500000000000000" pitchFamily="2" charset="0"/>
            </a:rPr>
            <a:t>Subsecretaría de</a:t>
          </a:r>
        </a:p>
        <a:p>
          <a:r>
            <a:rPr lang="es-ES" sz="1300" b="1" dirty="0" smtClean="0">
              <a:solidFill>
                <a:schemeClr val="bg1">
                  <a:lumMod val="95000"/>
                </a:schemeClr>
              </a:solidFill>
              <a:latin typeface="Montserrat" panose="00000500000000000000" pitchFamily="2" charset="0"/>
            </a:rPr>
            <a:t>Salud Pública</a:t>
          </a:r>
          <a:endParaRPr lang="es-ES" sz="1300" b="1" dirty="0">
            <a:solidFill>
              <a:schemeClr val="bg1">
                <a:lumMod val="95000"/>
              </a:schemeClr>
            </a:solidFill>
            <a:latin typeface="Montserrat" panose="00000500000000000000" pitchFamily="2" charset="0"/>
          </a:endParaRPr>
        </a:p>
      </dgm:t>
    </dgm:pt>
    <dgm:pt modelId="{FFC24520-E32E-460D-9204-BFCADEE298A7}" type="parTrans" cxnId="{1A0872CE-98E3-410A-960F-26348AE45E5C}">
      <dgm:prSet/>
      <dgm:spPr/>
      <dgm:t>
        <a:bodyPr/>
        <a:lstStyle/>
        <a:p>
          <a:endParaRPr lang="es-ES" sz="1400"/>
        </a:p>
      </dgm:t>
    </dgm:pt>
    <dgm:pt modelId="{30F0EA51-7120-486C-94AA-F33961BF4DE6}" type="sibTrans" cxnId="{1A0872CE-98E3-410A-960F-26348AE45E5C}">
      <dgm:prSet/>
      <dgm:spPr/>
      <dgm:t>
        <a:bodyPr/>
        <a:lstStyle/>
        <a:p>
          <a:endParaRPr lang="es-ES" sz="1400"/>
        </a:p>
      </dgm:t>
    </dgm:pt>
    <dgm:pt modelId="{C0F2AA50-D54F-4D30-AE70-0FD4DE5FBC00}">
      <dgm:prSet phldrT="[Texto]" custT="1"/>
      <dgm:spPr/>
      <dgm:t>
        <a:bodyPr/>
        <a:lstStyle/>
        <a:p>
          <a:r>
            <a:rPr lang="es-ES" sz="1200" b="1" dirty="0" smtClean="0">
              <a:latin typeface="Montserrat" panose="00000500000000000000" pitchFamily="2" charset="0"/>
            </a:rPr>
            <a:t>Centro Nacional para la Salud de la Infancia y la Adolescencia (R00)</a:t>
          </a:r>
          <a:endParaRPr lang="es-ES" sz="1200" b="1" dirty="0">
            <a:latin typeface="Montserrat" panose="00000500000000000000" pitchFamily="2" charset="0"/>
          </a:endParaRPr>
        </a:p>
      </dgm:t>
    </dgm:pt>
    <dgm:pt modelId="{ABC547E2-845D-45A0-BD7C-6986AFBBFDB3}" type="parTrans" cxnId="{35861143-A9AC-4008-BB82-45DCBEA47F35}">
      <dgm:prSet/>
      <dgm:spPr/>
      <dgm:t>
        <a:bodyPr/>
        <a:lstStyle/>
        <a:p>
          <a:endParaRPr lang="es-MX"/>
        </a:p>
      </dgm:t>
    </dgm:pt>
    <dgm:pt modelId="{279C159D-6E84-4B34-B3DA-1369207081ED}" type="sibTrans" cxnId="{35861143-A9AC-4008-BB82-45DCBEA47F35}">
      <dgm:prSet/>
      <dgm:spPr/>
      <dgm:t>
        <a:bodyPr/>
        <a:lstStyle/>
        <a:p>
          <a:endParaRPr lang="es-MX"/>
        </a:p>
      </dgm:t>
    </dgm:pt>
    <dgm:pt modelId="{FC34BCA8-873B-4808-BDDF-A7DF818F5F13}">
      <dgm:prSet phldrT="[Texto]" custT="1"/>
      <dgm:spPr/>
      <dgm:t>
        <a:bodyPr/>
        <a:lstStyle/>
        <a:p>
          <a:r>
            <a:rPr lang="es-ES" sz="1200" b="1" dirty="0" smtClean="0">
              <a:latin typeface="Montserrat" panose="00000500000000000000" pitchFamily="2" charset="0"/>
            </a:rPr>
            <a:t>Dirección General de Promoción de la Salud (310)</a:t>
          </a:r>
          <a:endParaRPr lang="es-ES" sz="1200" b="1" dirty="0">
            <a:latin typeface="Montserrat" panose="00000500000000000000" pitchFamily="2" charset="0"/>
          </a:endParaRPr>
        </a:p>
      </dgm:t>
    </dgm:pt>
    <dgm:pt modelId="{FCB7ED21-3D2D-4D28-961C-6A657BF3FD5B}" type="parTrans" cxnId="{C7E3DBE3-F006-4073-83D4-22CD9A5FEF7B}">
      <dgm:prSet/>
      <dgm:spPr/>
      <dgm:t>
        <a:bodyPr/>
        <a:lstStyle/>
        <a:p>
          <a:endParaRPr lang="es-MX"/>
        </a:p>
      </dgm:t>
    </dgm:pt>
    <dgm:pt modelId="{8E13DDEC-E456-48CE-BBA4-B6538EAF9DE8}" type="sibTrans" cxnId="{C7E3DBE3-F006-4073-83D4-22CD9A5FEF7B}">
      <dgm:prSet/>
      <dgm:spPr/>
      <dgm:t>
        <a:bodyPr/>
        <a:lstStyle/>
        <a:p>
          <a:endParaRPr lang="es-MX"/>
        </a:p>
      </dgm:t>
    </dgm:pt>
    <dgm:pt modelId="{6B21A6AD-A259-40F3-A0B4-F23E75D5DC8A}">
      <dgm:prSet phldrT="[Texto]" custT="1"/>
      <dgm:spPr/>
      <dgm:t>
        <a:bodyPr/>
        <a:lstStyle/>
        <a:p>
          <a:r>
            <a:rPr lang="es-ES" sz="1200" b="1" dirty="0" smtClean="0">
              <a:latin typeface="Montserrat" panose="00000500000000000000" pitchFamily="2" charset="0"/>
            </a:rPr>
            <a:t>Dirección General de Epidemiología (316)</a:t>
          </a:r>
          <a:endParaRPr lang="es-MX" sz="1200" b="1" dirty="0">
            <a:latin typeface="Montserrat" panose="00000500000000000000" pitchFamily="2" charset="0"/>
          </a:endParaRPr>
        </a:p>
      </dgm:t>
    </dgm:pt>
    <dgm:pt modelId="{721ED4C2-E868-46D0-BF4D-46BDA7FD3B50}" type="parTrans" cxnId="{982BBEC0-2A4F-4E45-AEA4-CD39BC46AE30}">
      <dgm:prSet/>
      <dgm:spPr/>
      <dgm:t>
        <a:bodyPr/>
        <a:lstStyle/>
        <a:p>
          <a:endParaRPr lang="es-MX"/>
        </a:p>
      </dgm:t>
    </dgm:pt>
    <dgm:pt modelId="{02D97512-EFA2-4699-AFA9-C1FD520864E9}" type="sibTrans" cxnId="{982BBEC0-2A4F-4E45-AEA4-CD39BC46AE30}">
      <dgm:prSet/>
      <dgm:spPr/>
      <dgm:t>
        <a:bodyPr/>
        <a:lstStyle/>
        <a:p>
          <a:endParaRPr lang="es-MX"/>
        </a:p>
      </dgm:t>
    </dgm:pt>
    <dgm:pt modelId="{44850C09-106D-4A8D-9EC3-99355CDF46C3}">
      <dgm:prSet phldrT="[Texto]" custT="1"/>
      <dgm:spPr/>
      <dgm:t>
        <a:bodyPr/>
        <a:lstStyle/>
        <a:p>
          <a:r>
            <a:rPr lang="es-ES" sz="1200" b="1" smtClean="0">
              <a:latin typeface="Montserrat" panose="00000500000000000000" pitchFamily="2" charset="0"/>
            </a:rPr>
            <a:t>Centro Nacional de Vacunación, Infancia y Adolescencia</a:t>
          </a:r>
          <a:endParaRPr lang="es-ES" sz="1200" b="1" dirty="0">
            <a:latin typeface="Montserrat" panose="00000500000000000000" pitchFamily="2" charset="0"/>
          </a:endParaRPr>
        </a:p>
      </dgm:t>
    </dgm:pt>
    <dgm:pt modelId="{1F617645-325E-44A5-9764-A2AAF937DB51}" type="parTrans" cxnId="{37EEBD6B-1DF8-4AEB-B6A0-E0301D778C3C}">
      <dgm:prSet/>
      <dgm:spPr/>
      <dgm:t>
        <a:bodyPr/>
        <a:lstStyle/>
        <a:p>
          <a:endParaRPr lang="es-MX"/>
        </a:p>
      </dgm:t>
    </dgm:pt>
    <dgm:pt modelId="{C6912F1C-42DF-463E-8AB9-ECF0617ABE52}" type="sibTrans" cxnId="{37EEBD6B-1DF8-4AEB-B6A0-E0301D778C3C}">
      <dgm:prSet/>
      <dgm:spPr/>
      <dgm:t>
        <a:bodyPr/>
        <a:lstStyle/>
        <a:p>
          <a:endParaRPr lang="es-MX"/>
        </a:p>
      </dgm:t>
    </dgm:pt>
    <dgm:pt modelId="{2C59B85B-E82B-4379-A8A7-2781C2774726}">
      <dgm:prSet phldrT="[Texto]" custT="1"/>
      <dgm:spPr/>
      <dgm:t>
        <a:bodyPr/>
        <a:lstStyle/>
        <a:p>
          <a:r>
            <a:rPr lang="es-ES" sz="1200" b="1" dirty="0" smtClean="0">
              <a:latin typeface="Montserrat" panose="00000500000000000000" pitchFamily="2" charset="0"/>
            </a:rPr>
            <a:t>Dirección General de Políticas de Salud Pública</a:t>
          </a:r>
          <a:endParaRPr lang="es-ES" sz="1200" b="1" dirty="0">
            <a:latin typeface="Montserrat" panose="00000500000000000000" pitchFamily="2" charset="0"/>
          </a:endParaRPr>
        </a:p>
      </dgm:t>
    </dgm:pt>
    <dgm:pt modelId="{69119607-791F-42DA-8AC2-F18E07A7CD94}" type="parTrans" cxnId="{6A76A199-9E6C-4FED-A454-3D9F854AA3D2}">
      <dgm:prSet/>
      <dgm:spPr/>
      <dgm:t>
        <a:bodyPr/>
        <a:lstStyle/>
        <a:p>
          <a:endParaRPr lang="es-MX"/>
        </a:p>
      </dgm:t>
    </dgm:pt>
    <dgm:pt modelId="{7AF2324E-3558-493F-BEE6-F1299A4F8F65}" type="sibTrans" cxnId="{6A76A199-9E6C-4FED-A454-3D9F854AA3D2}">
      <dgm:prSet/>
      <dgm:spPr/>
      <dgm:t>
        <a:bodyPr/>
        <a:lstStyle/>
        <a:p>
          <a:endParaRPr lang="es-MX"/>
        </a:p>
      </dgm:t>
    </dgm:pt>
    <dgm:pt modelId="{3CE6D95A-B984-41D1-ABE2-AF96178D08DD}">
      <dgm:prSet phldrT="[Texto]" custT="1"/>
      <dgm:spPr/>
      <dgm:t>
        <a:bodyPr/>
        <a:lstStyle/>
        <a:p>
          <a:r>
            <a:rPr lang="es-ES" sz="1200" b="1" dirty="0" smtClean="0">
              <a:latin typeface="Montserrat" panose="00000500000000000000" pitchFamily="2" charset="0"/>
            </a:rPr>
            <a:t>Centro Nacional de Enfermedades Infecciosas</a:t>
          </a:r>
          <a:endParaRPr lang="es-MX" sz="1200" dirty="0">
            <a:latin typeface="Montserrat" panose="00000500000000000000" pitchFamily="2" charset="0"/>
          </a:endParaRPr>
        </a:p>
      </dgm:t>
    </dgm:pt>
    <dgm:pt modelId="{DDBB2453-98B5-4EE3-86AA-A0317EFAAB7F}" type="parTrans" cxnId="{5E4F70B4-AF97-4DB0-996A-4565E64E6FA9}">
      <dgm:prSet/>
      <dgm:spPr/>
      <dgm:t>
        <a:bodyPr/>
        <a:lstStyle/>
        <a:p>
          <a:endParaRPr lang="es-MX"/>
        </a:p>
      </dgm:t>
    </dgm:pt>
    <dgm:pt modelId="{5E09A916-962B-4631-9579-41764468E9BE}" type="sibTrans" cxnId="{5E4F70B4-AF97-4DB0-996A-4565E64E6FA9}">
      <dgm:prSet/>
      <dgm:spPr/>
      <dgm:t>
        <a:bodyPr/>
        <a:lstStyle/>
        <a:p>
          <a:endParaRPr lang="es-MX"/>
        </a:p>
      </dgm:t>
    </dgm:pt>
    <dgm:pt modelId="{E716751D-6C41-44E1-B6B6-1BF41D544F61}">
      <dgm:prSet phldrT="[Texto]" custT="1"/>
      <dgm:spPr>
        <a:ln cmpd="sng">
          <a:solidFill>
            <a:srgbClr val="FF0000"/>
          </a:solidFill>
          <a:prstDash val="dash"/>
        </a:ln>
      </dgm:spPr>
      <dgm:t>
        <a:bodyPr/>
        <a:lstStyle/>
        <a:p>
          <a:r>
            <a:rPr lang="es-MX" sz="1200" b="1" dirty="0" smtClean="0">
              <a:latin typeface="Montserrat" panose="00000500000000000000" pitchFamily="2" charset="0"/>
            </a:rPr>
            <a:t>Dirección General de Información en Salud (611)</a:t>
          </a:r>
          <a:endParaRPr lang="es-MX" sz="1200" b="1" dirty="0">
            <a:latin typeface="Montserrat" panose="00000500000000000000" pitchFamily="2" charset="0"/>
          </a:endParaRPr>
        </a:p>
      </dgm:t>
    </dgm:pt>
    <dgm:pt modelId="{CDCF3F19-D019-45C5-A0A9-8D3C62B46A3D}" type="parTrans" cxnId="{82690848-0F62-4613-8D15-D8C33A1E113A}">
      <dgm:prSet/>
      <dgm:spPr/>
      <dgm:t>
        <a:bodyPr/>
        <a:lstStyle/>
        <a:p>
          <a:endParaRPr lang="es-MX"/>
        </a:p>
      </dgm:t>
    </dgm:pt>
    <dgm:pt modelId="{5823E7B4-7EB3-4C9C-9719-1754A87B910D}" type="sibTrans" cxnId="{82690848-0F62-4613-8D15-D8C33A1E113A}">
      <dgm:prSet/>
      <dgm:spPr/>
      <dgm:t>
        <a:bodyPr/>
        <a:lstStyle/>
        <a:p>
          <a:endParaRPr lang="es-MX"/>
        </a:p>
      </dgm:t>
    </dgm:pt>
    <dgm:pt modelId="{4A546BCB-1AB4-43E4-A731-B60D274CC924}">
      <dgm:prSet phldrT="[Texto]" custT="1"/>
      <dgm:spPr/>
      <dgm:t>
        <a:bodyPr/>
        <a:lstStyle/>
        <a:p>
          <a:r>
            <a:rPr lang="es-MX" sz="1200" b="1" dirty="0" smtClean="0">
              <a:latin typeface="Montserrat" panose="00000500000000000000" pitchFamily="2" charset="0"/>
            </a:rPr>
            <a:t>Centro Nacional de Inteligencia en Salud</a:t>
          </a:r>
          <a:endParaRPr lang="es-MX" sz="1200" dirty="0">
            <a:latin typeface="Montserrat" panose="00000500000000000000" pitchFamily="2" charset="0"/>
          </a:endParaRPr>
        </a:p>
      </dgm:t>
    </dgm:pt>
    <dgm:pt modelId="{DAF81EBA-049E-4245-BCAD-165C53288F96}" type="parTrans" cxnId="{6CAD0CE5-E747-41FC-9B1F-7ED403681391}">
      <dgm:prSet/>
      <dgm:spPr/>
      <dgm:t>
        <a:bodyPr/>
        <a:lstStyle/>
        <a:p>
          <a:endParaRPr lang="es-MX"/>
        </a:p>
      </dgm:t>
    </dgm:pt>
    <dgm:pt modelId="{3F2BA73D-430F-4D24-A7B2-5B0CE5875380}" type="sibTrans" cxnId="{6CAD0CE5-E747-41FC-9B1F-7ED403681391}">
      <dgm:prSet/>
      <dgm:spPr/>
      <dgm:t>
        <a:bodyPr/>
        <a:lstStyle/>
        <a:p>
          <a:endParaRPr lang="es-MX"/>
        </a:p>
      </dgm:t>
    </dgm:pt>
    <dgm:pt modelId="{8D411FDA-8AFF-4DF4-AC11-AF0842002102}" type="pres">
      <dgm:prSet presAssocID="{4B735B76-86DD-40FF-B839-70A95E176E8A}" presName="diagram" presStyleCnt="0">
        <dgm:presLayoutVars>
          <dgm:chPref val="1"/>
          <dgm:dir/>
          <dgm:animOne val="branch"/>
          <dgm:animLvl val="lvl"/>
          <dgm:resizeHandles/>
        </dgm:presLayoutVars>
      </dgm:prSet>
      <dgm:spPr/>
      <dgm:t>
        <a:bodyPr/>
        <a:lstStyle/>
        <a:p>
          <a:endParaRPr lang="es-ES"/>
        </a:p>
      </dgm:t>
    </dgm:pt>
    <dgm:pt modelId="{C7291F16-48B4-44A4-84A5-0ACF2ACEF570}" type="pres">
      <dgm:prSet presAssocID="{C3930494-F30F-4D49-A325-08834A831C9D}" presName="root" presStyleCnt="0"/>
      <dgm:spPr/>
      <dgm:t>
        <a:bodyPr/>
        <a:lstStyle/>
        <a:p>
          <a:endParaRPr lang="es-ES"/>
        </a:p>
      </dgm:t>
    </dgm:pt>
    <dgm:pt modelId="{18EE8049-9B0C-4206-8145-0833FD424F0E}" type="pres">
      <dgm:prSet presAssocID="{C3930494-F30F-4D49-A325-08834A831C9D}" presName="rootComposite" presStyleCnt="0"/>
      <dgm:spPr/>
      <dgm:t>
        <a:bodyPr/>
        <a:lstStyle/>
        <a:p>
          <a:endParaRPr lang="es-ES"/>
        </a:p>
      </dgm:t>
    </dgm:pt>
    <dgm:pt modelId="{263C3C73-EC8C-4B35-B230-6F6B07B590CD}" type="pres">
      <dgm:prSet presAssocID="{C3930494-F30F-4D49-A325-08834A831C9D}" presName="rootText" presStyleLbl="node1" presStyleIdx="0" presStyleCnt="2" custScaleX="249235"/>
      <dgm:spPr/>
      <dgm:t>
        <a:bodyPr/>
        <a:lstStyle/>
        <a:p>
          <a:endParaRPr lang="es-ES"/>
        </a:p>
      </dgm:t>
    </dgm:pt>
    <dgm:pt modelId="{BA62D7B2-B04A-4222-97F3-3EC30B208827}" type="pres">
      <dgm:prSet presAssocID="{C3930494-F30F-4D49-A325-08834A831C9D}" presName="rootConnector" presStyleLbl="node1" presStyleIdx="0" presStyleCnt="2"/>
      <dgm:spPr/>
      <dgm:t>
        <a:bodyPr/>
        <a:lstStyle/>
        <a:p>
          <a:endParaRPr lang="es-ES"/>
        </a:p>
      </dgm:t>
    </dgm:pt>
    <dgm:pt modelId="{F8FD800F-B088-4634-B9B9-AAE7B16AC12B}" type="pres">
      <dgm:prSet presAssocID="{C3930494-F30F-4D49-A325-08834A831C9D}" presName="childShape" presStyleCnt="0"/>
      <dgm:spPr/>
      <dgm:t>
        <a:bodyPr/>
        <a:lstStyle/>
        <a:p>
          <a:endParaRPr lang="es-ES"/>
        </a:p>
      </dgm:t>
    </dgm:pt>
    <dgm:pt modelId="{04085199-21FB-4450-A1CF-25B645644CE1}" type="pres">
      <dgm:prSet presAssocID="{4B20C6E8-9D81-4BD3-BBC2-C78455C889D1}" presName="Name13" presStyleLbl="parChTrans1D2" presStyleIdx="0" presStyleCnt="14"/>
      <dgm:spPr/>
      <dgm:t>
        <a:bodyPr/>
        <a:lstStyle/>
        <a:p>
          <a:endParaRPr lang="es-ES"/>
        </a:p>
      </dgm:t>
    </dgm:pt>
    <dgm:pt modelId="{45D4EB68-AEC2-4FBB-B07E-E0A920511277}" type="pres">
      <dgm:prSet presAssocID="{548092B4-7CA9-48A5-AE91-7F10E8B69AAB}" presName="childText" presStyleLbl="bgAcc1" presStyleIdx="0" presStyleCnt="14" custScaleX="279879" custLinFactNeighborY="6076">
        <dgm:presLayoutVars>
          <dgm:bulletEnabled val="1"/>
        </dgm:presLayoutVars>
      </dgm:prSet>
      <dgm:spPr/>
      <dgm:t>
        <a:bodyPr/>
        <a:lstStyle/>
        <a:p>
          <a:endParaRPr lang="es-ES"/>
        </a:p>
      </dgm:t>
    </dgm:pt>
    <dgm:pt modelId="{EFB099B5-407F-4B3B-A9D9-D7E8CB5387F1}" type="pres">
      <dgm:prSet presAssocID="{D61E6A3B-D8A8-4274-9371-1A067F5B448C}" presName="Name13" presStyleLbl="parChTrans1D2" presStyleIdx="1" presStyleCnt="14"/>
      <dgm:spPr/>
      <dgm:t>
        <a:bodyPr/>
        <a:lstStyle/>
        <a:p>
          <a:endParaRPr lang="es-ES"/>
        </a:p>
      </dgm:t>
    </dgm:pt>
    <dgm:pt modelId="{B385CF6A-31B2-44AE-A598-79137B0F5E7A}" type="pres">
      <dgm:prSet presAssocID="{C1BA4B01-DE02-4053-98F0-17810834A419}" presName="childText" presStyleLbl="bgAcc1" presStyleIdx="1" presStyleCnt="14" custScaleX="279879" custScaleY="119188" custLinFactNeighborY="6076">
        <dgm:presLayoutVars>
          <dgm:bulletEnabled val="1"/>
        </dgm:presLayoutVars>
      </dgm:prSet>
      <dgm:spPr/>
      <dgm:t>
        <a:bodyPr/>
        <a:lstStyle/>
        <a:p>
          <a:endParaRPr lang="es-ES"/>
        </a:p>
      </dgm:t>
    </dgm:pt>
    <dgm:pt modelId="{8A24226A-BBB7-4C10-85E4-6F507D30ACC8}" type="pres">
      <dgm:prSet presAssocID="{4ECA864B-C0BC-4088-8C1E-F554A017880E}" presName="Name13" presStyleLbl="parChTrans1D2" presStyleIdx="2" presStyleCnt="14"/>
      <dgm:spPr/>
      <dgm:t>
        <a:bodyPr/>
        <a:lstStyle/>
        <a:p>
          <a:endParaRPr lang="es-ES"/>
        </a:p>
      </dgm:t>
    </dgm:pt>
    <dgm:pt modelId="{320B0B73-F3E3-46F2-994D-6BC5B3B1ECAE}" type="pres">
      <dgm:prSet presAssocID="{C7128942-27E4-477C-B20B-7C02F3E1A4AE}" presName="childText" presStyleLbl="bgAcc1" presStyleIdx="2" presStyleCnt="14" custScaleX="279879" custLinFactNeighborY="6076">
        <dgm:presLayoutVars>
          <dgm:bulletEnabled val="1"/>
        </dgm:presLayoutVars>
      </dgm:prSet>
      <dgm:spPr/>
      <dgm:t>
        <a:bodyPr/>
        <a:lstStyle/>
        <a:p>
          <a:endParaRPr lang="es-ES"/>
        </a:p>
      </dgm:t>
    </dgm:pt>
    <dgm:pt modelId="{8AE48CD5-C078-4B36-89D6-5F32038A3745}" type="pres">
      <dgm:prSet presAssocID="{ABC547E2-845D-45A0-BD7C-6986AFBBFDB3}" presName="Name13" presStyleLbl="parChTrans1D2" presStyleIdx="3" presStyleCnt="14"/>
      <dgm:spPr/>
      <dgm:t>
        <a:bodyPr/>
        <a:lstStyle/>
        <a:p>
          <a:endParaRPr lang="es-MX"/>
        </a:p>
      </dgm:t>
    </dgm:pt>
    <dgm:pt modelId="{5DBD5660-1190-44DA-BFF3-0B5153B17BD0}" type="pres">
      <dgm:prSet presAssocID="{C0F2AA50-D54F-4D30-AE70-0FD4DE5FBC00}" presName="childText" presStyleLbl="bgAcc1" presStyleIdx="3" presStyleCnt="14" custScaleX="279879" custLinFactNeighborY="6076">
        <dgm:presLayoutVars>
          <dgm:bulletEnabled val="1"/>
        </dgm:presLayoutVars>
      </dgm:prSet>
      <dgm:spPr/>
      <dgm:t>
        <a:bodyPr/>
        <a:lstStyle/>
        <a:p>
          <a:endParaRPr lang="es-MX"/>
        </a:p>
      </dgm:t>
    </dgm:pt>
    <dgm:pt modelId="{F0F2CABC-1F07-45E2-A0E7-05BE6846B979}" type="pres">
      <dgm:prSet presAssocID="{FCB7ED21-3D2D-4D28-961C-6A657BF3FD5B}" presName="Name13" presStyleLbl="parChTrans1D2" presStyleIdx="4" presStyleCnt="14"/>
      <dgm:spPr/>
      <dgm:t>
        <a:bodyPr/>
        <a:lstStyle/>
        <a:p>
          <a:endParaRPr lang="es-MX"/>
        </a:p>
      </dgm:t>
    </dgm:pt>
    <dgm:pt modelId="{0CA95FC8-A7BD-447B-932F-D43DA3AAB4AE}" type="pres">
      <dgm:prSet presAssocID="{FC34BCA8-873B-4808-BDDF-A7DF818F5F13}" presName="childText" presStyleLbl="bgAcc1" presStyleIdx="4" presStyleCnt="14" custScaleX="279879" custLinFactNeighborY="6076">
        <dgm:presLayoutVars>
          <dgm:bulletEnabled val="1"/>
        </dgm:presLayoutVars>
      </dgm:prSet>
      <dgm:spPr/>
      <dgm:t>
        <a:bodyPr/>
        <a:lstStyle/>
        <a:p>
          <a:endParaRPr lang="es-MX"/>
        </a:p>
      </dgm:t>
    </dgm:pt>
    <dgm:pt modelId="{D960CE13-C5BB-481D-9AEA-3B85F92B006A}" type="pres">
      <dgm:prSet presAssocID="{721ED4C2-E868-46D0-BF4D-46BDA7FD3B50}" presName="Name13" presStyleLbl="parChTrans1D2" presStyleIdx="5" presStyleCnt="14"/>
      <dgm:spPr/>
      <dgm:t>
        <a:bodyPr/>
        <a:lstStyle/>
        <a:p>
          <a:endParaRPr lang="es-MX"/>
        </a:p>
      </dgm:t>
    </dgm:pt>
    <dgm:pt modelId="{91F34748-3D56-4112-B8FA-489CABBE3A01}" type="pres">
      <dgm:prSet presAssocID="{6B21A6AD-A259-40F3-A0B4-F23E75D5DC8A}" presName="childText" presStyleLbl="bgAcc1" presStyleIdx="5" presStyleCnt="14" custScaleX="279879">
        <dgm:presLayoutVars>
          <dgm:bulletEnabled val="1"/>
        </dgm:presLayoutVars>
      </dgm:prSet>
      <dgm:spPr/>
      <dgm:t>
        <a:bodyPr/>
        <a:lstStyle/>
        <a:p>
          <a:endParaRPr lang="es-MX"/>
        </a:p>
      </dgm:t>
    </dgm:pt>
    <dgm:pt modelId="{078893B0-858F-4892-9F81-55BC7D1E949D}" type="pres">
      <dgm:prSet presAssocID="{CDCF3F19-D019-45C5-A0A9-8D3C62B46A3D}" presName="Name13" presStyleLbl="parChTrans1D2" presStyleIdx="6" presStyleCnt="14"/>
      <dgm:spPr/>
      <dgm:t>
        <a:bodyPr/>
        <a:lstStyle/>
        <a:p>
          <a:endParaRPr lang="es-ES"/>
        </a:p>
      </dgm:t>
    </dgm:pt>
    <dgm:pt modelId="{1D833520-CD7B-41E9-8FEB-40ED4B8658BF}" type="pres">
      <dgm:prSet presAssocID="{E716751D-6C41-44E1-B6B6-1BF41D544F61}" presName="childText" presStyleLbl="bgAcc1" presStyleIdx="6" presStyleCnt="14" custScaleX="280013">
        <dgm:presLayoutVars>
          <dgm:bulletEnabled val="1"/>
        </dgm:presLayoutVars>
      </dgm:prSet>
      <dgm:spPr/>
      <dgm:t>
        <a:bodyPr/>
        <a:lstStyle/>
        <a:p>
          <a:endParaRPr lang="es-MX"/>
        </a:p>
      </dgm:t>
    </dgm:pt>
    <dgm:pt modelId="{614B0B71-9B15-45E7-9B59-89C2AF69C0CD}" type="pres">
      <dgm:prSet presAssocID="{9359957B-2573-480E-AD7B-8393EAB823B1}" presName="root" presStyleCnt="0"/>
      <dgm:spPr/>
      <dgm:t>
        <a:bodyPr/>
        <a:lstStyle/>
        <a:p>
          <a:endParaRPr lang="es-ES"/>
        </a:p>
      </dgm:t>
    </dgm:pt>
    <dgm:pt modelId="{0DAB1901-60DB-41C9-A25F-CFF12EB68B9A}" type="pres">
      <dgm:prSet presAssocID="{9359957B-2573-480E-AD7B-8393EAB823B1}" presName="rootComposite" presStyleCnt="0"/>
      <dgm:spPr/>
      <dgm:t>
        <a:bodyPr/>
        <a:lstStyle/>
        <a:p>
          <a:endParaRPr lang="es-ES"/>
        </a:p>
      </dgm:t>
    </dgm:pt>
    <dgm:pt modelId="{955199A6-F248-43F0-92CE-857F0244334E}" type="pres">
      <dgm:prSet presAssocID="{9359957B-2573-480E-AD7B-8393EAB823B1}" presName="rootText" presStyleLbl="node1" presStyleIdx="1" presStyleCnt="2" custScaleX="259883"/>
      <dgm:spPr/>
      <dgm:t>
        <a:bodyPr/>
        <a:lstStyle/>
        <a:p>
          <a:endParaRPr lang="es-ES"/>
        </a:p>
      </dgm:t>
    </dgm:pt>
    <dgm:pt modelId="{46713493-2A58-4AC5-8CD5-505C7A9BB770}" type="pres">
      <dgm:prSet presAssocID="{9359957B-2573-480E-AD7B-8393EAB823B1}" presName="rootConnector" presStyleLbl="node1" presStyleIdx="1" presStyleCnt="2"/>
      <dgm:spPr/>
      <dgm:t>
        <a:bodyPr/>
        <a:lstStyle/>
        <a:p>
          <a:endParaRPr lang="es-ES"/>
        </a:p>
      </dgm:t>
    </dgm:pt>
    <dgm:pt modelId="{3C52AA74-7563-48F8-BD43-004848F5D43C}" type="pres">
      <dgm:prSet presAssocID="{9359957B-2573-480E-AD7B-8393EAB823B1}" presName="childShape" presStyleCnt="0"/>
      <dgm:spPr/>
      <dgm:t>
        <a:bodyPr/>
        <a:lstStyle/>
        <a:p>
          <a:endParaRPr lang="es-ES"/>
        </a:p>
      </dgm:t>
    </dgm:pt>
    <dgm:pt modelId="{2D82F01E-0E11-4715-A142-E17BD3E8B8AF}" type="pres">
      <dgm:prSet presAssocID="{56174D5A-67B6-4A02-BB8E-537D74D8E401}" presName="Name13" presStyleLbl="parChTrans1D2" presStyleIdx="7" presStyleCnt="14"/>
      <dgm:spPr/>
      <dgm:t>
        <a:bodyPr/>
        <a:lstStyle/>
        <a:p>
          <a:endParaRPr lang="es-ES"/>
        </a:p>
      </dgm:t>
    </dgm:pt>
    <dgm:pt modelId="{3AE274D7-05B6-41D0-8720-45D454491580}" type="pres">
      <dgm:prSet presAssocID="{D9003FEE-F5C0-4A5E-AFF9-80D6BEC40B7B}" presName="childText" presStyleLbl="bgAcc1" presStyleIdx="7" presStyleCnt="14" custScaleX="308385">
        <dgm:presLayoutVars>
          <dgm:bulletEnabled val="1"/>
        </dgm:presLayoutVars>
      </dgm:prSet>
      <dgm:spPr/>
      <dgm:t>
        <a:bodyPr/>
        <a:lstStyle/>
        <a:p>
          <a:endParaRPr lang="es-ES"/>
        </a:p>
      </dgm:t>
    </dgm:pt>
    <dgm:pt modelId="{E6176365-42CD-4C6F-B010-E9046B61DADB}" type="pres">
      <dgm:prSet presAssocID="{B3771C25-A954-4E85-B37F-A855973F58CC}" presName="Name13" presStyleLbl="parChTrans1D2" presStyleIdx="8" presStyleCnt="14"/>
      <dgm:spPr/>
      <dgm:t>
        <a:bodyPr/>
        <a:lstStyle/>
        <a:p>
          <a:endParaRPr lang="es-ES"/>
        </a:p>
      </dgm:t>
    </dgm:pt>
    <dgm:pt modelId="{6C86516E-DD84-46C6-A764-71CFCFA2B43D}" type="pres">
      <dgm:prSet presAssocID="{49328D09-0234-40D8-B0A6-F0C3D2EFCD12}" presName="childText" presStyleLbl="bgAcc1" presStyleIdx="8" presStyleCnt="14" custScaleX="308385" custScaleY="121550">
        <dgm:presLayoutVars>
          <dgm:bulletEnabled val="1"/>
        </dgm:presLayoutVars>
      </dgm:prSet>
      <dgm:spPr/>
      <dgm:t>
        <a:bodyPr/>
        <a:lstStyle/>
        <a:p>
          <a:endParaRPr lang="es-ES"/>
        </a:p>
      </dgm:t>
    </dgm:pt>
    <dgm:pt modelId="{5A9E2021-3A8C-4737-94A4-817C6420DE3A}" type="pres">
      <dgm:prSet presAssocID="{808B53E9-3FE6-4E89-B39C-CA6E2E38B8BB}" presName="Name13" presStyleLbl="parChTrans1D2" presStyleIdx="9" presStyleCnt="14"/>
      <dgm:spPr/>
      <dgm:t>
        <a:bodyPr/>
        <a:lstStyle/>
        <a:p>
          <a:endParaRPr lang="es-ES"/>
        </a:p>
      </dgm:t>
    </dgm:pt>
    <dgm:pt modelId="{E7297EBA-5951-499D-A3DF-C31372EE6EDA}" type="pres">
      <dgm:prSet presAssocID="{80E93B2B-3F14-4B71-AB33-E24AD1FB5281}" presName="childText" presStyleLbl="bgAcc1" presStyleIdx="9" presStyleCnt="14" custScaleX="308385">
        <dgm:presLayoutVars>
          <dgm:bulletEnabled val="1"/>
        </dgm:presLayoutVars>
      </dgm:prSet>
      <dgm:spPr/>
      <dgm:t>
        <a:bodyPr/>
        <a:lstStyle/>
        <a:p>
          <a:endParaRPr lang="es-ES"/>
        </a:p>
      </dgm:t>
    </dgm:pt>
    <dgm:pt modelId="{325C183A-ECB7-48CF-95D3-C912040A31AA}" type="pres">
      <dgm:prSet presAssocID="{1F617645-325E-44A5-9764-A2AAF937DB51}" presName="Name13" presStyleLbl="parChTrans1D2" presStyleIdx="10" presStyleCnt="14"/>
      <dgm:spPr/>
      <dgm:t>
        <a:bodyPr/>
        <a:lstStyle/>
        <a:p>
          <a:endParaRPr lang="es-MX"/>
        </a:p>
      </dgm:t>
    </dgm:pt>
    <dgm:pt modelId="{E6B647EB-2990-4574-93C7-9999CE5C524F}" type="pres">
      <dgm:prSet presAssocID="{44850C09-106D-4A8D-9EC3-99355CDF46C3}" presName="childText" presStyleLbl="bgAcc1" presStyleIdx="10" presStyleCnt="14" custScaleX="308385">
        <dgm:presLayoutVars>
          <dgm:bulletEnabled val="1"/>
        </dgm:presLayoutVars>
      </dgm:prSet>
      <dgm:spPr/>
      <dgm:t>
        <a:bodyPr/>
        <a:lstStyle/>
        <a:p>
          <a:endParaRPr lang="es-MX"/>
        </a:p>
      </dgm:t>
    </dgm:pt>
    <dgm:pt modelId="{11669F0D-25A9-4F05-8D6E-9D3C434DAC39}" type="pres">
      <dgm:prSet presAssocID="{69119607-791F-42DA-8AC2-F18E07A7CD94}" presName="Name13" presStyleLbl="parChTrans1D2" presStyleIdx="11" presStyleCnt="14"/>
      <dgm:spPr/>
      <dgm:t>
        <a:bodyPr/>
        <a:lstStyle/>
        <a:p>
          <a:endParaRPr lang="es-MX"/>
        </a:p>
      </dgm:t>
    </dgm:pt>
    <dgm:pt modelId="{15AB227C-BD88-441E-8902-1033BA91846C}" type="pres">
      <dgm:prSet presAssocID="{2C59B85B-E82B-4379-A8A7-2781C2774726}" presName="childText" presStyleLbl="bgAcc1" presStyleIdx="11" presStyleCnt="14" custScaleX="308385">
        <dgm:presLayoutVars>
          <dgm:bulletEnabled val="1"/>
        </dgm:presLayoutVars>
      </dgm:prSet>
      <dgm:spPr/>
      <dgm:t>
        <a:bodyPr/>
        <a:lstStyle/>
        <a:p>
          <a:endParaRPr lang="es-MX"/>
        </a:p>
      </dgm:t>
    </dgm:pt>
    <dgm:pt modelId="{7AD66BAE-D01A-4B12-A4B1-27DE58B2FD6E}" type="pres">
      <dgm:prSet presAssocID="{DDBB2453-98B5-4EE3-86AA-A0317EFAAB7F}" presName="Name13" presStyleLbl="parChTrans1D2" presStyleIdx="12" presStyleCnt="14"/>
      <dgm:spPr/>
      <dgm:t>
        <a:bodyPr/>
        <a:lstStyle/>
        <a:p>
          <a:endParaRPr lang="es-MX"/>
        </a:p>
      </dgm:t>
    </dgm:pt>
    <dgm:pt modelId="{0931197D-E133-4946-9BC5-72C7A979752B}" type="pres">
      <dgm:prSet presAssocID="{3CE6D95A-B984-41D1-ABE2-AF96178D08DD}" presName="childText" presStyleLbl="bgAcc1" presStyleIdx="12" presStyleCnt="14" custScaleX="308385">
        <dgm:presLayoutVars>
          <dgm:bulletEnabled val="1"/>
        </dgm:presLayoutVars>
      </dgm:prSet>
      <dgm:spPr/>
      <dgm:t>
        <a:bodyPr/>
        <a:lstStyle/>
        <a:p>
          <a:endParaRPr lang="es-MX"/>
        </a:p>
      </dgm:t>
    </dgm:pt>
    <dgm:pt modelId="{C606E981-E84E-4C84-92D2-96659A663476}" type="pres">
      <dgm:prSet presAssocID="{DAF81EBA-049E-4245-BCAD-165C53288F96}" presName="Name13" presStyleLbl="parChTrans1D2" presStyleIdx="13" presStyleCnt="14"/>
      <dgm:spPr/>
      <dgm:t>
        <a:bodyPr/>
        <a:lstStyle/>
        <a:p>
          <a:endParaRPr lang="es-ES"/>
        </a:p>
      </dgm:t>
    </dgm:pt>
    <dgm:pt modelId="{4AB003E6-8247-4322-9095-7C44DAAF0E3F}" type="pres">
      <dgm:prSet presAssocID="{4A546BCB-1AB4-43E4-A731-B60D274CC924}" presName="childText" presStyleLbl="bgAcc1" presStyleIdx="13" presStyleCnt="14" custScaleX="308385">
        <dgm:presLayoutVars>
          <dgm:bulletEnabled val="1"/>
        </dgm:presLayoutVars>
      </dgm:prSet>
      <dgm:spPr/>
      <dgm:t>
        <a:bodyPr/>
        <a:lstStyle/>
        <a:p>
          <a:endParaRPr lang="es-MX"/>
        </a:p>
      </dgm:t>
    </dgm:pt>
  </dgm:ptLst>
  <dgm:cxnLst>
    <dgm:cxn modelId="{BB09DC3B-BFCD-4AA7-9B55-1FEF8AA00773}" srcId="{C3930494-F30F-4D49-A325-08834A831C9D}" destId="{C1BA4B01-DE02-4053-98F0-17810834A419}" srcOrd="1" destOrd="0" parTransId="{D61E6A3B-D8A8-4274-9371-1A067F5B448C}" sibTransId="{804D58BD-8A69-4E70-BFEA-CB7F09CF3A8C}"/>
    <dgm:cxn modelId="{FDE8430F-BFF6-4027-BEA8-4B5190084E25}" type="presOf" srcId="{C7128942-27E4-477C-B20B-7C02F3E1A4AE}" destId="{320B0B73-F3E3-46F2-994D-6BC5B3B1ECAE}" srcOrd="0" destOrd="0" presId="urn:microsoft.com/office/officeart/2005/8/layout/hierarchy3"/>
    <dgm:cxn modelId="{B1724B82-01A1-480C-9858-950D1B2C1558}" type="presOf" srcId="{FC34BCA8-873B-4808-BDDF-A7DF818F5F13}" destId="{0CA95FC8-A7BD-447B-932F-D43DA3AAB4AE}" srcOrd="0" destOrd="0" presId="urn:microsoft.com/office/officeart/2005/8/layout/hierarchy3"/>
    <dgm:cxn modelId="{35861143-A9AC-4008-BB82-45DCBEA47F35}" srcId="{C3930494-F30F-4D49-A325-08834A831C9D}" destId="{C0F2AA50-D54F-4D30-AE70-0FD4DE5FBC00}" srcOrd="3" destOrd="0" parTransId="{ABC547E2-845D-45A0-BD7C-6986AFBBFDB3}" sibTransId="{279C159D-6E84-4B34-B3DA-1369207081ED}"/>
    <dgm:cxn modelId="{210DA40D-DD9F-4728-85A7-6AEADF97CBA2}" type="presOf" srcId="{1F617645-325E-44A5-9764-A2AAF937DB51}" destId="{325C183A-ECB7-48CF-95D3-C912040A31AA}" srcOrd="0" destOrd="0" presId="urn:microsoft.com/office/officeart/2005/8/layout/hierarchy3"/>
    <dgm:cxn modelId="{3CA1CE63-D665-4960-A357-ED6C5C03C861}" srcId="{9359957B-2573-480E-AD7B-8393EAB823B1}" destId="{D9003FEE-F5C0-4A5E-AFF9-80D6BEC40B7B}" srcOrd="0" destOrd="0" parTransId="{56174D5A-67B6-4A02-BB8E-537D74D8E401}" sibTransId="{FDE9C908-FFD0-49B9-95E5-6E35ACC36B8D}"/>
    <dgm:cxn modelId="{3CB58B9C-00B7-4625-BBD5-265768EF1075}" type="presOf" srcId="{E716751D-6C41-44E1-B6B6-1BF41D544F61}" destId="{1D833520-CD7B-41E9-8FEB-40ED4B8658BF}" srcOrd="0" destOrd="0" presId="urn:microsoft.com/office/officeart/2005/8/layout/hierarchy3"/>
    <dgm:cxn modelId="{FCEA0D46-4EF4-4BB4-89D7-83076D8A567F}" type="presOf" srcId="{80E93B2B-3F14-4B71-AB33-E24AD1FB5281}" destId="{E7297EBA-5951-499D-A3DF-C31372EE6EDA}" srcOrd="0" destOrd="0" presId="urn:microsoft.com/office/officeart/2005/8/layout/hierarchy3"/>
    <dgm:cxn modelId="{1A0872CE-98E3-410A-960F-26348AE45E5C}" srcId="{4B735B76-86DD-40FF-B839-70A95E176E8A}" destId="{9359957B-2573-480E-AD7B-8393EAB823B1}" srcOrd="1" destOrd="0" parTransId="{FFC24520-E32E-460D-9204-BFCADEE298A7}" sibTransId="{30F0EA51-7120-486C-94AA-F33961BF4DE6}"/>
    <dgm:cxn modelId="{982BBEC0-2A4F-4E45-AEA4-CD39BC46AE30}" srcId="{C3930494-F30F-4D49-A325-08834A831C9D}" destId="{6B21A6AD-A259-40F3-A0B4-F23E75D5DC8A}" srcOrd="5" destOrd="0" parTransId="{721ED4C2-E868-46D0-BF4D-46BDA7FD3B50}" sibTransId="{02D97512-EFA2-4699-AFA9-C1FD520864E9}"/>
    <dgm:cxn modelId="{F7C312B8-8CC7-4E3F-A528-80FE80EA04EB}" srcId="{C3930494-F30F-4D49-A325-08834A831C9D}" destId="{548092B4-7CA9-48A5-AE91-7F10E8B69AAB}" srcOrd="0" destOrd="0" parTransId="{4B20C6E8-9D81-4BD3-BBC2-C78455C889D1}" sibTransId="{4EFBAD41-8B9F-4845-8178-493056614B70}"/>
    <dgm:cxn modelId="{39105D48-6D73-4380-95E1-3751CC3C9B9E}" type="presOf" srcId="{49328D09-0234-40D8-B0A6-F0C3D2EFCD12}" destId="{6C86516E-DD84-46C6-A764-71CFCFA2B43D}" srcOrd="0" destOrd="0" presId="urn:microsoft.com/office/officeart/2005/8/layout/hierarchy3"/>
    <dgm:cxn modelId="{0F7184F1-F437-4DCD-9FD6-3E52E1898D57}" type="presOf" srcId="{721ED4C2-E868-46D0-BF4D-46BDA7FD3B50}" destId="{D960CE13-C5BB-481D-9AEA-3B85F92B006A}" srcOrd="0" destOrd="0" presId="urn:microsoft.com/office/officeart/2005/8/layout/hierarchy3"/>
    <dgm:cxn modelId="{1DF2BE13-EA7B-42A6-80CA-5053A0258F9B}" srcId="{9359957B-2573-480E-AD7B-8393EAB823B1}" destId="{80E93B2B-3F14-4B71-AB33-E24AD1FB5281}" srcOrd="2" destOrd="0" parTransId="{808B53E9-3FE6-4E89-B39C-CA6E2E38B8BB}" sibTransId="{8CEAF0EB-CB54-472F-9C9B-2F17A5FACBB7}"/>
    <dgm:cxn modelId="{008129DC-BB97-4E1E-9DFB-6C3729406C55}" type="presOf" srcId="{DAF81EBA-049E-4245-BCAD-165C53288F96}" destId="{C606E981-E84E-4C84-92D2-96659A663476}" srcOrd="0" destOrd="0" presId="urn:microsoft.com/office/officeart/2005/8/layout/hierarchy3"/>
    <dgm:cxn modelId="{37EEBD6B-1DF8-4AEB-B6A0-E0301D778C3C}" srcId="{9359957B-2573-480E-AD7B-8393EAB823B1}" destId="{44850C09-106D-4A8D-9EC3-99355CDF46C3}" srcOrd="3" destOrd="0" parTransId="{1F617645-325E-44A5-9764-A2AAF937DB51}" sibTransId="{C6912F1C-42DF-463E-8AB9-ECF0617ABE52}"/>
    <dgm:cxn modelId="{5EFA4C5E-3910-406F-AD30-0557BF615104}" type="presOf" srcId="{D61E6A3B-D8A8-4274-9371-1A067F5B448C}" destId="{EFB099B5-407F-4B3B-A9D9-D7E8CB5387F1}" srcOrd="0" destOrd="0" presId="urn:microsoft.com/office/officeart/2005/8/layout/hierarchy3"/>
    <dgm:cxn modelId="{6A76A199-9E6C-4FED-A454-3D9F854AA3D2}" srcId="{9359957B-2573-480E-AD7B-8393EAB823B1}" destId="{2C59B85B-E82B-4379-A8A7-2781C2774726}" srcOrd="4" destOrd="0" parTransId="{69119607-791F-42DA-8AC2-F18E07A7CD94}" sibTransId="{7AF2324E-3558-493F-BEE6-F1299A4F8F65}"/>
    <dgm:cxn modelId="{AA8187B6-7519-4FF4-AA2E-434CE90FF109}" type="presOf" srcId="{808B53E9-3FE6-4E89-B39C-CA6E2E38B8BB}" destId="{5A9E2021-3A8C-4737-94A4-817C6420DE3A}" srcOrd="0" destOrd="0" presId="urn:microsoft.com/office/officeart/2005/8/layout/hierarchy3"/>
    <dgm:cxn modelId="{03FCD251-A6F9-481C-973E-94D994ECADDA}" type="presOf" srcId="{C3930494-F30F-4D49-A325-08834A831C9D}" destId="{BA62D7B2-B04A-4222-97F3-3EC30B208827}" srcOrd="1" destOrd="0" presId="urn:microsoft.com/office/officeart/2005/8/layout/hierarchy3"/>
    <dgm:cxn modelId="{6CAD0CE5-E747-41FC-9B1F-7ED403681391}" srcId="{9359957B-2573-480E-AD7B-8393EAB823B1}" destId="{4A546BCB-1AB4-43E4-A731-B60D274CC924}" srcOrd="6" destOrd="0" parTransId="{DAF81EBA-049E-4245-BCAD-165C53288F96}" sibTransId="{3F2BA73D-430F-4D24-A7B2-5B0CE5875380}"/>
    <dgm:cxn modelId="{DA99D00D-903B-4C52-A605-3CAC3EF42154}" type="presOf" srcId="{C1BA4B01-DE02-4053-98F0-17810834A419}" destId="{B385CF6A-31B2-44AE-A598-79137B0F5E7A}" srcOrd="0" destOrd="0" presId="urn:microsoft.com/office/officeart/2005/8/layout/hierarchy3"/>
    <dgm:cxn modelId="{5AE210CA-28B5-44BE-AB61-0C5BFA5AF004}" type="presOf" srcId="{C0F2AA50-D54F-4D30-AE70-0FD4DE5FBC00}" destId="{5DBD5660-1190-44DA-BFF3-0B5153B17BD0}" srcOrd="0" destOrd="0" presId="urn:microsoft.com/office/officeart/2005/8/layout/hierarchy3"/>
    <dgm:cxn modelId="{535EDD92-EE64-48EC-ACF9-247C4246270D}" type="presOf" srcId="{2C59B85B-E82B-4379-A8A7-2781C2774726}" destId="{15AB227C-BD88-441E-8902-1033BA91846C}" srcOrd="0" destOrd="0" presId="urn:microsoft.com/office/officeart/2005/8/layout/hierarchy3"/>
    <dgm:cxn modelId="{CBB07590-9695-43E3-B6C7-F04683C873C2}" type="presOf" srcId="{69119607-791F-42DA-8AC2-F18E07A7CD94}" destId="{11669F0D-25A9-4F05-8D6E-9D3C434DAC39}" srcOrd="0" destOrd="0" presId="urn:microsoft.com/office/officeart/2005/8/layout/hierarchy3"/>
    <dgm:cxn modelId="{EDD96CFD-FB45-4C4E-878C-D4FF6382C88E}" srcId="{4B735B76-86DD-40FF-B839-70A95E176E8A}" destId="{C3930494-F30F-4D49-A325-08834A831C9D}" srcOrd="0" destOrd="0" parTransId="{944D0C5F-FF7B-4FCC-8643-99F61B16D1BF}" sibTransId="{0342146C-8A1C-4F98-B253-672874BDFBE1}"/>
    <dgm:cxn modelId="{0477DD27-4F03-4BF0-AC16-FF61126B1269}" type="presOf" srcId="{3CE6D95A-B984-41D1-ABE2-AF96178D08DD}" destId="{0931197D-E133-4946-9BC5-72C7A979752B}" srcOrd="0" destOrd="0" presId="urn:microsoft.com/office/officeart/2005/8/layout/hierarchy3"/>
    <dgm:cxn modelId="{CAE7AE78-0CAE-4598-97BE-6A9C612683D0}" type="presOf" srcId="{9359957B-2573-480E-AD7B-8393EAB823B1}" destId="{955199A6-F248-43F0-92CE-857F0244334E}" srcOrd="0" destOrd="0" presId="urn:microsoft.com/office/officeart/2005/8/layout/hierarchy3"/>
    <dgm:cxn modelId="{5DE9A4E6-79CD-4F5E-899B-044D325286CA}" type="presOf" srcId="{4A546BCB-1AB4-43E4-A731-B60D274CC924}" destId="{4AB003E6-8247-4322-9095-7C44DAAF0E3F}" srcOrd="0" destOrd="0" presId="urn:microsoft.com/office/officeart/2005/8/layout/hierarchy3"/>
    <dgm:cxn modelId="{3835560B-170A-4B3E-B5DD-C48CC1C9620D}" type="presOf" srcId="{FCB7ED21-3D2D-4D28-961C-6A657BF3FD5B}" destId="{F0F2CABC-1F07-45E2-A0E7-05BE6846B979}" srcOrd="0" destOrd="0" presId="urn:microsoft.com/office/officeart/2005/8/layout/hierarchy3"/>
    <dgm:cxn modelId="{DCDDBA4A-81FC-444D-8B07-F769E44B700A}" type="presOf" srcId="{DDBB2453-98B5-4EE3-86AA-A0317EFAAB7F}" destId="{7AD66BAE-D01A-4B12-A4B1-27DE58B2FD6E}" srcOrd="0" destOrd="0" presId="urn:microsoft.com/office/officeart/2005/8/layout/hierarchy3"/>
    <dgm:cxn modelId="{176F98B9-ECD9-4DD9-9CD6-1016F8FD8D94}" type="presOf" srcId="{4ECA864B-C0BC-4088-8C1E-F554A017880E}" destId="{8A24226A-BBB7-4C10-85E4-6F507D30ACC8}" srcOrd="0" destOrd="0" presId="urn:microsoft.com/office/officeart/2005/8/layout/hierarchy3"/>
    <dgm:cxn modelId="{F9C1CB00-B9D9-4AC2-B59A-38BEFD6F220E}" srcId="{9359957B-2573-480E-AD7B-8393EAB823B1}" destId="{49328D09-0234-40D8-B0A6-F0C3D2EFCD12}" srcOrd="1" destOrd="0" parTransId="{B3771C25-A954-4E85-B37F-A855973F58CC}" sibTransId="{7CF1B20B-841A-44C3-8AB2-FB558976C67E}"/>
    <dgm:cxn modelId="{3B42263F-2AA4-4473-8E3F-17AC1AAC24EB}" type="presOf" srcId="{CDCF3F19-D019-45C5-A0A9-8D3C62B46A3D}" destId="{078893B0-858F-4892-9F81-55BC7D1E949D}" srcOrd="0" destOrd="0" presId="urn:microsoft.com/office/officeart/2005/8/layout/hierarchy3"/>
    <dgm:cxn modelId="{A671C860-39AF-48F1-93A1-ABCDABBF4269}" type="presOf" srcId="{D9003FEE-F5C0-4A5E-AFF9-80D6BEC40B7B}" destId="{3AE274D7-05B6-41D0-8720-45D454491580}" srcOrd="0" destOrd="0" presId="urn:microsoft.com/office/officeart/2005/8/layout/hierarchy3"/>
    <dgm:cxn modelId="{8AA7A75A-9075-4E17-90B5-F5E5C76987AB}" type="presOf" srcId="{B3771C25-A954-4E85-B37F-A855973F58CC}" destId="{E6176365-42CD-4C6F-B010-E9046B61DADB}" srcOrd="0" destOrd="0" presId="urn:microsoft.com/office/officeart/2005/8/layout/hierarchy3"/>
    <dgm:cxn modelId="{FC25D3B3-EB74-4713-B05C-28DBC73C5B28}" type="presOf" srcId="{4B735B76-86DD-40FF-B839-70A95E176E8A}" destId="{8D411FDA-8AFF-4DF4-AC11-AF0842002102}" srcOrd="0" destOrd="0" presId="urn:microsoft.com/office/officeart/2005/8/layout/hierarchy3"/>
    <dgm:cxn modelId="{243A9CB2-7089-4A1F-8B17-22DE5ECB0381}" type="presOf" srcId="{C3930494-F30F-4D49-A325-08834A831C9D}" destId="{263C3C73-EC8C-4B35-B230-6F6B07B590CD}" srcOrd="0" destOrd="0" presId="urn:microsoft.com/office/officeart/2005/8/layout/hierarchy3"/>
    <dgm:cxn modelId="{5E4F70B4-AF97-4DB0-996A-4565E64E6FA9}" srcId="{9359957B-2573-480E-AD7B-8393EAB823B1}" destId="{3CE6D95A-B984-41D1-ABE2-AF96178D08DD}" srcOrd="5" destOrd="0" parTransId="{DDBB2453-98B5-4EE3-86AA-A0317EFAAB7F}" sibTransId="{5E09A916-962B-4631-9579-41764468E9BE}"/>
    <dgm:cxn modelId="{9BED769C-85AC-4CC5-8FD0-69B95C56D540}" srcId="{C3930494-F30F-4D49-A325-08834A831C9D}" destId="{C7128942-27E4-477C-B20B-7C02F3E1A4AE}" srcOrd="2" destOrd="0" parTransId="{4ECA864B-C0BC-4088-8C1E-F554A017880E}" sibTransId="{BAE406EE-EA04-498D-8B4B-B067323FCB1A}"/>
    <dgm:cxn modelId="{39B1A4DF-9B06-4E52-A7F3-2B2B142B831F}" type="presOf" srcId="{44850C09-106D-4A8D-9EC3-99355CDF46C3}" destId="{E6B647EB-2990-4574-93C7-9999CE5C524F}" srcOrd="0" destOrd="0" presId="urn:microsoft.com/office/officeart/2005/8/layout/hierarchy3"/>
    <dgm:cxn modelId="{9A757A76-3B91-4BCE-A3E4-EF848632857D}" type="presOf" srcId="{548092B4-7CA9-48A5-AE91-7F10E8B69AAB}" destId="{45D4EB68-AEC2-4FBB-B07E-E0A920511277}" srcOrd="0" destOrd="0" presId="urn:microsoft.com/office/officeart/2005/8/layout/hierarchy3"/>
    <dgm:cxn modelId="{6D652DF2-772B-4D51-B51B-BB950F756A97}" type="presOf" srcId="{6B21A6AD-A259-40F3-A0B4-F23E75D5DC8A}" destId="{91F34748-3D56-4112-B8FA-489CABBE3A01}" srcOrd="0" destOrd="0" presId="urn:microsoft.com/office/officeart/2005/8/layout/hierarchy3"/>
    <dgm:cxn modelId="{C7E3DBE3-F006-4073-83D4-22CD9A5FEF7B}" srcId="{C3930494-F30F-4D49-A325-08834A831C9D}" destId="{FC34BCA8-873B-4808-BDDF-A7DF818F5F13}" srcOrd="4" destOrd="0" parTransId="{FCB7ED21-3D2D-4D28-961C-6A657BF3FD5B}" sibTransId="{8E13DDEC-E456-48CE-BBA4-B6538EAF9DE8}"/>
    <dgm:cxn modelId="{6451E7B3-F05A-49C1-B4AA-FEE2D06E0B09}" type="presOf" srcId="{4B20C6E8-9D81-4BD3-BBC2-C78455C889D1}" destId="{04085199-21FB-4450-A1CF-25B645644CE1}" srcOrd="0" destOrd="0" presId="urn:microsoft.com/office/officeart/2005/8/layout/hierarchy3"/>
    <dgm:cxn modelId="{A9FD06C6-9D81-41ED-B274-AFE08061EAFB}" type="presOf" srcId="{9359957B-2573-480E-AD7B-8393EAB823B1}" destId="{46713493-2A58-4AC5-8CD5-505C7A9BB770}" srcOrd="1" destOrd="0" presId="urn:microsoft.com/office/officeart/2005/8/layout/hierarchy3"/>
    <dgm:cxn modelId="{C3F8D204-9007-4C6B-94DB-C561F769F0F4}" type="presOf" srcId="{56174D5A-67B6-4A02-BB8E-537D74D8E401}" destId="{2D82F01E-0E11-4715-A142-E17BD3E8B8AF}" srcOrd="0" destOrd="0" presId="urn:microsoft.com/office/officeart/2005/8/layout/hierarchy3"/>
    <dgm:cxn modelId="{2E1EF9C5-1550-4765-A5CB-A501D6BFBFDA}" type="presOf" srcId="{ABC547E2-845D-45A0-BD7C-6986AFBBFDB3}" destId="{8AE48CD5-C078-4B36-89D6-5F32038A3745}" srcOrd="0" destOrd="0" presId="urn:microsoft.com/office/officeart/2005/8/layout/hierarchy3"/>
    <dgm:cxn modelId="{82690848-0F62-4613-8D15-D8C33A1E113A}" srcId="{C3930494-F30F-4D49-A325-08834A831C9D}" destId="{E716751D-6C41-44E1-B6B6-1BF41D544F61}" srcOrd="6" destOrd="0" parTransId="{CDCF3F19-D019-45C5-A0A9-8D3C62B46A3D}" sibTransId="{5823E7B4-7EB3-4C9C-9719-1754A87B910D}"/>
    <dgm:cxn modelId="{903277DF-25E6-41A2-A5B0-24C8E2C07EF4}" type="presParOf" srcId="{8D411FDA-8AFF-4DF4-AC11-AF0842002102}" destId="{C7291F16-48B4-44A4-84A5-0ACF2ACEF570}" srcOrd="0" destOrd="0" presId="urn:microsoft.com/office/officeart/2005/8/layout/hierarchy3"/>
    <dgm:cxn modelId="{4AA10784-8A3F-4F72-8F99-2CE5F995BD3D}" type="presParOf" srcId="{C7291F16-48B4-44A4-84A5-0ACF2ACEF570}" destId="{18EE8049-9B0C-4206-8145-0833FD424F0E}" srcOrd="0" destOrd="0" presId="urn:microsoft.com/office/officeart/2005/8/layout/hierarchy3"/>
    <dgm:cxn modelId="{ED1A7808-79DA-4AC3-88CF-BCB8C0A519E3}" type="presParOf" srcId="{18EE8049-9B0C-4206-8145-0833FD424F0E}" destId="{263C3C73-EC8C-4B35-B230-6F6B07B590CD}" srcOrd="0" destOrd="0" presId="urn:microsoft.com/office/officeart/2005/8/layout/hierarchy3"/>
    <dgm:cxn modelId="{7A3DE3F3-F042-4325-A565-413F8B8490A3}" type="presParOf" srcId="{18EE8049-9B0C-4206-8145-0833FD424F0E}" destId="{BA62D7B2-B04A-4222-97F3-3EC30B208827}" srcOrd="1" destOrd="0" presId="urn:microsoft.com/office/officeart/2005/8/layout/hierarchy3"/>
    <dgm:cxn modelId="{58A0C454-3F8E-4466-8A28-E06BFE4A564F}" type="presParOf" srcId="{C7291F16-48B4-44A4-84A5-0ACF2ACEF570}" destId="{F8FD800F-B088-4634-B9B9-AAE7B16AC12B}" srcOrd="1" destOrd="0" presId="urn:microsoft.com/office/officeart/2005/8/layout/hierarchy3"/>
    <dgm:cxn modelId="{50F9A966-D0BD-4CC8-A4B6-9225C49E68B8}" type="presParOf" srcId="{F8FD800F-B088-4634-B9B9-AAE7B16AC12B}" destId="{04085199-21FB-4450-A1CF-25B645644CE1}" srcOrd="0" destOrd="0" presId="urn:microsoft.com/office/officeart/2005/8/layout/hierarchy3"/>
    <dgm:cxn modelId="{2AA7FAC2-6182-4FC9-878A-5C7F89C0B2B0}" type="presParOf" srcId="{F8FD800F-B088-4634-B9B9-AAE7B16AC12B}" destId="{45D4EB68-AEC2-4FBB-B07E-E0A920511277}" srcOrd="1" destOrd="0" presId="urn:microsoft.com/office/officeart/2005/8/layout/hierarchy3"/>
    <dgm:cxn modelId="{87E4B6E8-2D2B-4456-9B06-CC1A7936D061}" type="presParOf" srcId="{F8FD800F-B088-4634-B9B9-AAE7B16AC12B}" destId="{EFB099B5-407F-4B3B-A9D9-D7E8CB5387F1}" srcOrd="2" destOrd="0" presId="urn:microsoft.com/office/officeart/2005/8/layout/hierarchy3"/>
    <dgm:cxn modelId="{099CB100-C9A6-4CF4-BBAD-B423C73FFA95}" type="presParOf" srcId="{F8FD800F-B088-4634-B9B9-AAE7B16AC12B}" destId="{B385CF6A-31B2-44AE-A598-79137B0F5E7A}" srcOrd="3" destOrd="0" presId="urn:microsoft.com/office/officeart/2005/8/layout/hierarchy3"/>
    <dgm:cxn modelId="{A37C0E3A-EDB5-4BF4-A5F2-0C6A5D09909B}" type="presParOf" srcId="{F8FD800F-B088-4634-B9B9-AAE7B16AC12B}" destId="{8A24226A-BBB7-4C10-85E4-6F507D30ACC8}" srcOrd="4" destOrd="0" presId="urn:microsoft.com/office/officeart/2005/8/layout/hierarchy3"/>
    <dgm:cxn modelId="{789FEE69-4074-4578-971E-5207F5DC7BD2}" type="presParOf" srcId="{F8FD800F-B088-4634-B9B9-AAE7B16AC12B}" destId="{320B0B73-F3E3-46F2-994D-6BC5B3B1ECAE}" srcOrd="5" destOrd="0" presId="urn:microsoft.com/office/officeart/2005/8/layout/hierarchy3"/>
    <dgm:cxn modelId="{D63921F0-F28D-4C44-B8D1-C235745A37C5}" type="presParOf" srcId="{F8FD800F-B088-4634-B9B9-AAE7B16AC12B}" destId="{8AE48CD5-C078-4B36-89D6-5F32038A3745}" srcOrd="6" destOrd="0" presId="urn:microsoft.com/office/officeart/2005/8/layout/hierarchy3"/>
    <dgm:cxn modelId="{3567A0EA-1AEF-4C6C-854B-FB835B0ECDF5}" type="presParOf" srcId="{F8FD800F-B088-4634-B9B9-AAE7B16AC12B}" destId="{5DBD5660-1190-44DA-BFF3-0B5153B17BD0}" srcOrd="7" destOrd="0" presId="urn:microsoft.com/office/officeart/2005/8/layout/hierarchy3"/>
    <dgm:cxn modelId="{A992F5D1-E6F6-4935-96A0-CDC3417B4C6C}" type="presParOf" srcId="{F8FD800F-B088-4634-B9B9-AAE7B16AC12B}" destId="{F0F2CABC-1F07-45E2-A0E7-05BE6846B979}" srcOrd="8" destOrd="0" presId="urn:microsoft.com/office/officeart/2005/8/layout/hierarchy3"/>
    <dgm:cxn modelId="{31E14A90-1214-437B-A421-05BDEC5F4D9C}" type="presParOf" srcId="{F8FD800F-B088-4634-B9B9-AAE7B16AC12B}" destId="{0CA95FC8-A7BD-447B-932F-D43DA3AAB4AE}" srcOrd="9" destOrd="0" presId="urn:microsoft.com/office/officeart/2005/8/layout/hierarchy3"/>
    <dgm:cxn modelId="{334B90CF-C90F-49ED-8859-482191D2E64B}" type="presParOf" srcId="{F8FD800F-B088-4634-B9B9-AAE7B16AC12B}" destId="{D960CE13-C5BB-481D-9AEA-3B85F92B006A}" srcOrd="10" destOrd="0" presId="urn:microsoft.com/office/officeart/2005/8/layout/hierarchy3"/>
    <dgm:cxn modelId="{1A7C51B3-93C9-46EF-AADF-D32F6BE8682F}" type="presParOf" srcId="{F8FD800F-B088-4634-B9B9-AAE7B16AC12B}" destId="{91F34748-3D56-4112-B8FA-489CABBE3A01}" srcOrd="11" destOrd="0" presId="urn:microsoft.com/office/officeart/2005/8/layout/hierarchy3"/>
    <dgm:cxn modelId="{DE69F2CF-FEA5-4BC6-A9FF-4C1ED13C8B80}" type="presParOf" srcId="{F8FD800F-B088-4634-B9B9-AAE7B16AC12B}" destId="{078893B0-858F-4892-9F81-55BC7D1E949D}" srcOrd="12" destOrd="0" presId="urn:microsoft.com/office/officeart/2005/8/layout/hierarchy3"/>
    <dgm:cxn modelId="{F22BAED5-5A65-4644-8D09-457BB038DCD6}" type="presParOf" srcId="{F8FD800F-B088-4634-B9B9-AAE7B16AC12B}" destId="{1D833520-CD7B-41E9-8FEB-40ED4B8658BF}" srcOrd="13" destOrd="0" presId="urn:microsoft.com/office/officeart/2005/8/layout/hierarchy3"/>
    <dgm:cxn modelId="{1D482E76-B02C-449C-96D1-EE8399F31760}" type="presParOf" srcId="{8D411FDA-8AFF-4DF4-AC11-AF0842002102}" destId="{614B0B71-9B15-45E7-9B59-89C2AF69C0CD}" srcOrd="1" destOrd="0" presId="urn:microsoft.com/office/officeart/2005/8/layout/hierarchy3"/>
    <dgm:cxn modelId="{58B8564F-1D6B-4B02-BF38-9233DF11235D}" type="presParOf" srcId="{614B0B71-9B15-45E7-9B59-89C2AF69C0CD}" destId="{0DAB1901-60DB-41C9-A25F-CFF12EB68B9A}" srcOrd="0" destOrd="0" presId="urn:microsoft.com/office/officeart/2005/8/layout/hierarchy3"/>
    <dgm:cxn modelId="{8D22B46C-9430-414B-88E3-A2C2F04D0225}" type="presParOf" srcId="{0DAB1901-60DB-41C9-A25F-CFF12EB68B9A}" destId="{955199A6-F248-43F0-92CE-857F0244334E}" srcOrd="0" destOrd="0" presId="urn:microsoft.com/office/officeart/2005/8/layout/hierarchy3"/>
    <dgm:cxn modelId="{C3DACDFA-CFB9-40D0-AF7A-A16286C12C4E}" type="presParOf" srcId="{0DAB1901-60DB-41C9-A25F-CFF12EB68B9A}" destId="{46713493-2A58-4AC5-8CD5-505C7A9BB770}" srcOrd="1" destOrd="0" presId="urn:microsoft.com/office/officeart/2005/8/layout/hierarchy3"/>
    <dgm:cxn modelId="{69212F64-AB30-4C83-A78D-DA72DBE6B148}" type="presParOf" srcId="{614B0B71-9B15-45E7-9B59-89C2AF69C0CD}" destId="{3C52AA74-7563-48F8-BD43-004848F5D43C}" srcOrd="1" destOrd="0" presId="urn:microsoft.com/office/officeart/2005/8/layout/hierarchy3"/>
    <dgm:cxn modelId="{9EF7A4A8-FD41-42A7-AE41-C1AAEE259510}" type="presParOf" srcId="{3C52AA74-7563-48F8-BD43-004848F5D43C}" destId="{2D82F01E-0E11-4715-A142-E17BD3E8B8AF}" srcOrd="0" destOrd="0" presId="urn:microsoft.com/office/officeart/2005/8/layout/hierarchy3"/>
    <dgm:cxn modelId="{B4275974-31F1-4A9F-BECD-4AB3C348148D}" type="presParOf" srcId="{3C52AA74-7563-48F8-BD43-004848F5D43C}" destId="{3AE274D7-05B6-41D0-8720-45D454491580}" srcOrd="1" destOrd="0" presId="urn:microsoft.com/office/officeart/2005/8/layout/hierarchy3"/>
    <dgm:cxn modelId="{243425B7-51D9-49D6-8033-2D660C85899B}" type="presParOf" srcId="{3C52AA74-7563-48F8-BD43-004848F5D43C}" destId="{E6176365-42CD-4C6F-B010-E9046B61DADB}" srcOrd="2" destOrd="0" presId="urn:microsoft.com/office/officeart/2005/8/layout/hierarchy3"/>
    <dgm:cxn modelId="{57F6F1D3-993D-4D59-B6BE-021C73EE59CF}" type="presParOf" srcId="{3C52AA74-7563-48F8-BD43-004848F5D43C}" destId="{6C86516E-DD84-46C6-A764-71CFCFA2B43D}" srcOrd="3" destOrd="0" presId="urn:microsoft.com/office/officeart/2005/8/layout/hierarchy3"/>
    <dgm:cxn modelId="{FBD64039-468B-4365-B0BD-710D82CDEADE}" type="presParOf" srcId="{3C52AA74-7563-48F8-BD43-004848F5D43C}" destId="{5A9E2021-3A8C-4737-94A4-817C6420DE3A}" srcOrd="4" destOrd="0" presId="urn:microsoft.com/office/officeart/2005/8/layout/hierarchy3"/>
    <dgm:cxn modelId="{EABFF25B-C32B-4D98-8F83-0113A7B0226A}" type="presParOf" srcId="{3C52AA74-7563-48F8-BD43-004848F5D43C}" destId="{E7297EBA-5951-499D-A3DF-C31372EE6EDA}" srcOrd="5" destOrd="0" presId="urn:microsoft.com/office/officeart/2005/8/layout/hierarchy3"/>
    <dgm:cxn modelId="{0B7537BF-221B-465F-8BC5-D265B3AFB311}" type="presParOf" srcId="{3C52AA74-7563-48F8-BD43-004848F5D43C}" destId="{325C183A-ECB7-48CF-95D3-C912040A31AA}" srcOrd="6" destOrd="0" presId="urn:microsoft.com/office/officeart/2005/8/layout/hierarchy3"/>
    <dgm:cxn modelId="{229105B0-EDC7-41C6-BB59-DED729845019}" type="presParOf" srcId="{3C52AA74-7563-48F8-BD43-004848F5D43C}" destId="{E6B647EB-2990-4574-93C7-9999CE5C524F}" srcOrd="7" destOrd="0" presId="urn:microsoft.com/office/officeart/2005/8/layout/hierarchy3"/>
    <dgm:cxn modelId="{B10711F4-5442-4943-820D-D8803B3E5D94}" type="presParOf" srcId="{3C52AA74-7563-48F8-BD43-004848F5D43C}" destId="{11669F0D-25A9-4F05-8D6E-9D3C434DAC39}" srcOrd="8" destOrd="0" presId="urn:microsoft.com/office/officeart/2005/8/layout/hierarchy3"/>
    <dgm:cxn modelId="{E2622D19-9AF7-4BCB-890B-ED1D12C295FA}" type="presParOf" srcId="{3C52AA74-7563-48F8-BD43-004848F5D43C}" destId="{15AB227C-BD88-441E-8902-1033BA91846C}" srcOrd="9" destOrd="0" presId="urn:microsoft.com/office/officeart/2005/8/layout/hierarchy3"/>
    <dgm:cxn modelId="{1A5BA917-F14D-43DF-8C05-3CD9DE3FA6DA}" type="presParOf" srcId="{3C52AA74-7563-48F8-BD43-004848F5D43C}" destId="{7AD66BAE-D01A-4B12-A4B1-27DE58B2FD6E}" srcOrd="10" destOrd="0" presId="urn:microsoft.com/office/officeart/2005/8/layout/hierarchy3"/>
    <dgm:cxn modelId="{3B3CCE59-D898-410C-ACF9-891BD7034779}" type="presParOf" srcId="{3C52AA74-7563-48F8-BD43-004848F5D43C}" destId="{0931197D-E133-4946-9BC5-72C7A979752B}" srcOrd="11" destOrd="0" presId="urn:microsoft.com/office/officeart/2005/8/layout/hierarchy3"/>
    <dgm:cxn modelId="{5660BA58-3D35-4891-AF5B-204CE49EDD09}" type="presParOf" srcId="{3C52AA74-7563-48F8-BD43-004848F5D43C}" destId="{C606E981-E84E-4C84-92D2-96659A663476}" srcOrd="12" destOrd="0" presId="urn:microsoft.com/office/officeart/2005/8/layout/hierarchy3"/>
    <dgm:cxn modelId="{7BCBE725-803A-4076-8689-D89B0E8C7E56}" type="presParOf" srcId="{3C52AA74-7563-48F8-BD43-004848F5D43C}" destId="{4AB003E6-8247-4322-9095-7C44DAAF0E3F}" srcOrd="13" destOrd="0" presId="urn:microsoft.com/office/officeart/2005/8/layout/hierarchy3"/>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47E5DC2-3093-4BDD-9067-13F8AC977720}" type="doc">
      <dgm:prSet loTypeId="urn:microsoft.com/office/officeart/2005/8/layout/vList2" loCatId="list" qsTypeId="urn:microsoft.com/office/officeart/2005/8/quickstyle/simple1" qsCatId="simple" csTypeId="urn:microsoft.com/office/officeart/2005/8/colors/accent2_3" csCatId="accent2" phldr="1"/>
      <dgm:spPr/>
      <dgm:t>
        <a:bodyPr/>
        <a:lstStyle/>
        <a:p>
          <a:endParaRPr lang="es-ES"/>
        </a:p>
      </dgm:t>
    </dgm:pt>
    <dgm:pt modelId="{971109B6-E494-4002-924F-1C9B1CC184FE}">
      <dgm:prSet phldrT="[Texto]" custT="1"/>
      <dgm:spPr>
        <a:solidFill>
          <a:schemeClr val="accent6">
            <a:lumMod val="50000"/>
          </a:schemeClr>
        </a:solidFill>
      </dgm:spPr>
      <dgm:t>
        <a:bodyPr/>
        <a:lstStyle/>
        <a:p>
          <a:r>
            <a:rPr lang="es-ES" sz="2000" b="1" dirty="0" smtClean="0">
              <a:latin typeface="Montserrat" panose="00000500000000000000" pitchFamily="2" charset="0"/>
            </a:rPr>
            <a:t>CREACIÓN DE U.R. Áreas adscritas a la ahora Subsecretaría de Salud Pública</a:t>
          </a:r>
          <a:endParaRPr lang="es-ES" sz="2000" b="1" dirty="0">
            <a:latin typeface="Montserrat" panose="00000500000000000000" pitchFamily="2" charset="0"/>
          </a:endParaRPr>
        </a:p>
      </dgm:t>
    </dgm:pt>
    <dgm:pt modelId="{C30C9E56-C7C2-4AFF-844C-329EF835BB76}" type="parTrans" cxnId="{14781C72-E5C5-4A68-B3ED-21268BCCBE3C}">
      <dgm:prSet/>
      <dgm:spPr/>
      <dgm:t>
        <a:bodyPr/>
        <a:lstStyle/>
        <a:p>
          <a:endParaRPr lang="es-ES">
            <a:latin typeface="Montserrat" panose="00000500000000000000" pitchFamily="2" charset="0"/>
          </a:endParaRPr>
        </a:p>
      </dgm:t>
    </dgm:pt>
    <dgm:pt modelId="{8639797A-BFBB-43C5-8825-4F1BDAC07330}" type="sibTrans" cxnId="{14781C72-E5C5-4A68-B3ED-21268BCCBE3C}">
      <dgm:prSet/>
      <dgm:spPr/>
      <dgm:t>
        <a:bodyPr/>
        <a:lstStyle/>
        <a:p>
          <a:endParaRPr lang="es-ES">
            <a:latin typeface="Montserrat" panose="00000500000000000000" pitchFamily="2" charset="0"/>
          </a:endParaRPr>
        </a:p>
      </dgm:t>
    </dgm:pt>
    <dgm:pt modelId="{272B4683-C766-4CD7-8BCB-8E23875B9B90}">
      <dgm:prSet phldrT="[Texto]" custT="1"/>
      <dgm:spPr/>
      <dgm:t>
        <a:bodyPr/>
        <a:lstStyle/>
        <a:p>
          <a:r>
            <a:rPr lang="es-ES" sz="2400" b="1" dirty="0" smtClean="0">
              <a:latin typeface="Montserrat" panose="00000500000000000000" pitchFamily="2" charset="0"/>
            </a:rPr>
            <a:t>Comisión Nacional de Salud Mental y Adicciones</a:t>
          </a:r>
          <a:r>
            <a:rPr lang="es-ES" sz="2000" b="1" dirty="0" smtClean="0">
              <a:latin typeface="Montserrat" panose="00000500000000000000" pitchFamily="2" charset="0"/>
            </a:rPr>
            <a:t>.</a:t>
          </a:r>
          <a:endParaRPr lang="es-ES" sz="2000" b="1" dirty="0">
            <a:latin typeface="Montserrat" panose="00000500000000000000" pitchFamily="2" charset="0"/>
          </a:endParaRPr>
        </a:p>
      </dgm:t>
    </dgm:pt>
    <dgm:pt modelId="{59B1F368-F699-4927-A838-C749CAC7FF0C}" type="parTrans" cxnId="{1EED2E50-CD66-41FF-9545-571CC4F62CE0}">
      <dgm:prSet/>
      <dgm:spPr/>
      <dgm:t>
        <a:bodyPr/>
        <a:lstStyle/>
        <a:p>
          <a:endParaRPr lang="es-ES">
            <a:latin typeface="Montserrat" panose="00000500000000000000" pitchFamily="2" charset="0"/>
          </a:endParaRPr>
        </a:p>
      </dgm:t>
    </dgm:pt>
    <dgm:pt modelId="{655DBC68-DCA5-4CC6-B792-1319E6B003EC}" type="sibTrans" cxnId="{1EED2E50-CD66-41FF-9545-571CC4F62CE0}">
      <dgm:prSet/>
      <dgm:spPr/>
      <dgm:t>
        <a:bodyPr/>
        <a:lstStyle/>
        <a:p>
          <a:endParaRPr lang="es-ES">
            <a:latin typeface="Montserrat" panose="00000500000000000000" pitchFamily="2" charset="0"/>
          </a:endParaRPr>
        </a:p>
      </dgm:t>
    </dgm:pt>
    <dgm:pt modelId="{FE259409-B048-473C-8EA3-F77262A7D53F}">
      <dgm:prSet phldrT="[Texto]" custT="1"/>
      <dgm:spPr/>
      <dgm:t>
        <a:bodyPr/>
        <a:lstStyle/>
        <a:p>
          <a:r>
            <a:rPr lang="es-ES" sz="2000" b="0" dirty="0" smtClean="0">
              <a:latin typeface="Montserrat" panose="00000500000000000000" pitchFamily="2" charset="0"/>
            </a:rPr>
            <a:t>Dicha Comisión contará con un Comisionado Nacional y 3 Direcciones Generales, que coordinarán la Estrategia Nacional contra las Adicciones.</a:t>
          </a:r>
          <a:endParaRPr lang="es-ES" sz="2000" b="0" dirty="0">
            <a:latin typeface="Montserrat" panose="00000500000000000000" pitchFamily="2" charset="0"/>
          </a:endParaRPr>
        </a:p>
      </dgm:t>
    </dgm:pt>
    <dgm:pt modelId="{D301CF3E-3F44-48FB-8A95-46016068FA9E}" type="parTrans" cxnId="{1B7D840F-A2A3-4859-9236-4493C191860D}">
      <dgm:prSet/>
      <dgm:spPr/>
      <dgm:t>
        <a:bodyPr/>
        <a:lstStyle/>
        <a:p>
          <a:endParaRPr lang="es-ES">
            <a:latin typeface="Montserrat" panose="00000500000000000000" pitchFamily="2" charset="0"/>
          </a:endParaRPr>
        </a:p>
      </dgm:t>
    </dgm:pt>
    <dgm:pt modelId="{DD6E9945-785F-4099-BDD9-C82C136D1BD0}" type="sibTrans" cxnId="{1B7D840F-A2A3-4859-9236-4493C191860D}">
      <dgm:prSet/>
      <dgm:spPr/>
      <dgm:t>
        <a:bodyPr/>
        <a:lstStyle/>
        <a:p>
          <a:endParaRPr lang="es-ES">
            <a:latin typeface="Montserrat" panose="00000500000000000000" pitchFamily="2" charset="0"/>
          </a:endParaRPr>
        </a:p>
      </dgm:t>
    </dgm:pt>
    <dgm:pt modelId="{4E87C8BD-5206-40EA-B997-94A5F5DDAACB}">
      <dgm:prSet phldrT="[Texto]" custT="1"/>
      <dgm:spPr/>
      <dgm:t>
        <a:bodyPr/>
        <a:lstStyle/>
        <a:p>
          <a:r>
            <a:rPr lang="es-ES" sz="2400" b="1" dirty="0" smtClean="0">
              <a:latin typeface="Montserrat" panose="00000500000000000000" pitchFamily="2" charset="0"/>
            </a:rPr>
            <a:t>Centro Nacional de Emergencias en Salud</a:t>
          </a:r>
          <a:endParaRPr lang="es-ES" sz="2400" b="1" dirty="0">
            <a:latin typeface="Montserrat" panose="00000500000000000000" pitchFamily="2" charset="0"/>
          </a:endParaRPr>
        </a:p>
      </dgm:t>
    </dgm:pt>
    <dgm:pt modelId="{B87F058E-646F-43CE-AC75-5EE00A95D0A1}" type="parTrans" cxnId="{3AB802B6-81F8-448C-9E1F-1C11302DA01F}">
      <dgm:prSet/>
      <dgm:spPr/>
      <dgm:t>
        <a:bodyPr/>
        <a:lstStyle/>
        <a:p>
          <a:endParaRPr lang="es-ES">
            <a:latin typeface="Montserrat" panose="00000500000000000000" pitchFamily="2" charset="0"/>
          </a:endParaRPr>
        </a:p>
      </dgm:t>
    </dgm:pt>
    <dgm:pt modelId="{57A8AE70-D01F-4E6D-9B9C-11503148ABA3}" type="sibTrans" cxnId="{3AB802B6-81F8-448C-9E1F-1C11302DA01F}">
      <dgm:prSet/>
      <dgm:spPr/>
      <dgm:t>
        <a:bodyPr/>
        <a:lstStyle/>
        <a:p>
          <a:endParaRPr lang="es-ES">
            <a:latin typeface="Montserrat" panose="00000500000000000000" pitchFamily="2" charset="0"/>
          </a:endParaRPr>
        </a:p>
      </dgm:t>
    </dgm:pt>
    <dgm:pt modelId="{BD9B39AD-2A25-4084-8833-091E2141E4FA}">
      <dgm:prSet phldrT="[Texto]" custT="1"/>
      <dgm:spPr>
        <a:solidFill>
          <a:srgbClr val="A51B1B"/>
        </a:solidFill>
      </dgm:spPr>
      <dgm:t>
        <a:bodyPr/>
        <a:lstStyle/>
        <a:p>
          <a:r>
            <a:rPr lang="es-ES" sz="2000" b="1" dirty="0" smtClean="0">
              <a:latin typeface="Montserrat" panose="00000500000000000000" pitchFamily="2" charset="0"/>
            </a:rPr>
            <a:t>ELIMINACIÓN DE DIRECCIONES GENERALES</a:t>
          </a:r>
          <a:endParaRPr lang="es-ES" sz="2000" b="1" dirty="0">
            <a:latin typeface="Montserrat" panose="00000500000000000000" pitchFamily="2" charset="0"/>
          </a:endParaRPr>
        </a:p>
      </dgm:t>
    </dgm:pt>
    <dgm:pt modelId="{D3A50E34-B75B-4163-BF74-8C623F83089C}" type="parTrans" cxnId="{CE34D9D7-F954-4880-BF47-825E02F31178}">
      <dgm:prSet/>
      <dgm:spPr/>
      <dgm:t>
        <a:bodyPr/>
        <a:lstStyle/>
        <a:p>
          <a:endParaRPr lang="es-ES">
            <a:latin typeface="Montserrat" panose="00000500000000000000" pitchFamily="2" charset="0"/>
          </a:endParaRPr>
        </a:p>
      </dgm:t>
    </dgm:pt>
    <dgm:pt modelId="{F3751F40-6B2F-4D4B-B41C-581A9EDFA609}" type="sibTrans" cxnId="{CE34D9D7-F954-4880-BF47-825E02F31178}">
      <dgm:prSet/>
      <dgm:spPr/>
      <dgm:t>
        <a:bodyPr/>
        <a:lstStyle/>
        <a:p>
          <a:endParaRPr lang="es-ES">
            <a:latin typeface="Montserrat" panose="00000500000000000000" pitchFamily="2" charset="0"/>
          </a:endParaRPr>
        </a:p>
      </dgm:t>
    </dgm:pt>
    <dgm:pt modelId="{5B44EB93-C7F9-4559-B55C-8F45017D17AF}">
      <dgm:prSet phldrT="[Texto]" custT="1"/>
      <dgm:spPr/>
      <dgm:t>
        <a:bodyPr/>
        <a:lstStyle/>
        <a:p>
          <a:r>
            <a:rPr lang="es-ES" sz="2400" b="1" dirty="0" smtClean="0">
              <a:latin typeface="Montserrat" panose="00000500000000000000" pitchFamily="2" charset="0"/>
            </a:rPr>
            <a:t>Dirección General de lo Consultivo</a:t>
          </a:r>
          <a:r>
            <a:rPr lang="es-ES" sz="2000" dirty="0" smtClean="0">
              <a:latin typeface="Montserrat" panose="00000500000000000000" pitchFamily="2" charset="0"/>
            </a:rPr>
            <a:t>, Transparencia y Derechos Humanos. Dentro de la Oficina del Abogado General.</a:t>
          </a:r>
          <a:endParaRPr lang="es-ES" sz="2000" dirty="0">
            <a:latin typeface="Montserrat" panose="00000500000000000000" pitchFamily="2" charset="0"/>
          </a:endParaRPr>
        </a:p>
      </dgm:t>
    </dgm:pt>
    <dgm:pt modelId="{606A858A-7CCD-4266-BF40-8D3CDF7840BD}" type="parTrans" cxnId="{0858EE73-7D3F-48E8-9564-29533D0D02CE}">
      <dgm:prSet/>
      <dgm:spPr/>
      <dgm:t>
        <a:bodyPr/>
        <a:lstStyle/>
        <a:p>
          <a:endParaRPr lang="es-ES">
            <a:latin typeface="Montserrat" panose="00000500000000000000" pitchFamily="2" charset="0"/>
          </a:endParaRPr>
        </a:p>
      </dgm:t>
    </dgm:pt>
    <dgm:pt modelId="{208C2F6D-8230-4298-BC27-61C330CFBEFB}" type="sibTrans" cxnId="{0858EE73-7D3F-48E8-9564-29533D0D02CE}">
      <dgm:prSet/>
      <dgm:spPr/>
      <dgm:t>
        <a:bodyPr/>
        <a:lstStyle/>
        <a:p>
          <a:endParaRPr lang="es-ES">
            <a:latin typeface="Montserrat" panose="00000500000000000000" pitchFamily="2" charset="0"/>
          </a:endParaRPr>
        </a:p>
      </dgm:t>
    </dgm:pt>
    <dgm:pt modelId="{BA0BE7BE-7307-43B8-95A7-529E756E1A18}" type="pres">
      <dgm:prSet presAssocID="{D47E5DC2-3093-4BDD-9067-13F8AC977720}" presName="linear" presStyleCnt="0">
        <dgm:presLayoutVars>
          <dgm:animLvl val="lvl"/>
          <dgm:resizeHandles val="exact"/>
        </dgm:presLayoutVars>
      </dgm:prSet>
      <dgm:spPr/>
      <dgm:t>
        <a:bodyPr/>
        <a:lstStyle/>
        <a:p>
          <a:endParaRPr lang="es-ES"/>
        </a:p>
      </dgm:t>
    </dgm:pt>
    <dgm:pt modelId="{AC5DAF19-8E25-4B13-88E2-633228175AD7}" type="pres">
      <dgm:prSet presAssocID="{971109B6-E494-4002-924F-1C9B1CC184FE}" presName="parentText" presStyleLbl="node1" presStyleIdx="0" presStyleCnt="2" custScaleY="55880" custLinFactNeighborX="116" custLinFactNeighborY="-13046">
        <dgm:presLayoutVars>
          <dgm:chMax val="0"/>
          <dgm:bulletEnabled val="1"/>
        </dgm:presLayoutVars>
      </dgm:prSet>
      <dgm:spPr/>
      <dgm:t>
        <a:bodyPr/>
        <a:lstStyle/>
        <a:p>
          <a:endParaRPr lang="es-ES"/>
        </a:p>
      </dgm:t>
    </dgm:pt>
    <dgm:pt modelId="{49BDD2D8-DB58-450B-8C91-4EF7F25BEA0F}" type="pres">
      <dgm:prSet presAssocID="{971109B6-E494-4002-924F-1C9B1CC184FE}" presName="childText" presStyleLbl="revTx" presStyleIdx="0" presStyleCnt="2" custScaleY="87406" custLinFactNeighborX="231" custLinFactNeighborY="-19691">
        <dgm:presLayoutVars>
          <dgm:bulletEnabled val="1"/>
        </dgm:presLayoutVars>
      </dgm:prSet>
      <dgm:spPr/>
      <dgm:t>
        <a:bodyPr/>
        <a:lstStyle/>
        <a:p>
          <a:endParaRPr lang="es-ES"/>
        </a:p>
      </dgm:t>
    </dgm:pt>
    <dgm:pt modelId="{E7DD2503-21C6-4894-9E36-434719AB0756}" type="pres">
      <dgm:prSet presAssocID="{BD9B39AD-2A25-4084-8833-091E2141E4FA}" presName="parentText" presStyleLbl="node1" presStyleIdx="1" presStyleCnt="2" custScaleY="50575" custLinFactNeighborX="116" custLinFactNeighborY="20846">
        <dgm:presLayoutVars>
          <dgm:chMax val="0"/>
          <dgm:bulletEnabled val="1"/>
        </dgm:presLayoutVars>
      </dgm:prSet>
      <dgm:spPr/>
      <dgm:t>
        <a:bodyPr/>
        <a:lstStyle/>
        <a:p>
          <a:endParaRPr lang="es-ES"/>
        </a:p>
      </dgm:t>
    </dgm:pt>
    <dgm:pt modelId="{4A2397F5-F75F-472D-8BC7-3F2EAB79B491}" type="pres">
      <dgm:prSet presAssocID="{BD9B39AD-2A25-4084-8833-091E2141E4FA}" presName="childText" presStyleLbl="revTx" presStyleIdx="1" presStyleCnt="2" custLinFactNeighborY="17657">
        <dgm:presLayoutVars>
          <dgm:bulletEnabled val="1"/>
        </dgm:presLayoutVars>
      </dgm:prSet>
      <dgm:spPr/>
      <dgm:t>
        <a:bodyPr/>
        <a:lstStyle/>
        <a:p>
          <a:endParaRPr lang="es-ES"/>
        </a:p>
      </dgm:t>
    </dgm:pt>
  </dgm:ptLst>
  <dgm:cxnLst>
    <dgm:cxn modelId="{308C30F8-73CC-429F-B5E5-C44A5C63009D}" type="presOf" srcId="{4E87C8BD-5206-40EA-B997-94A5F5DDAACB}" destId="{49BDD2D8-DB58-450B-8C91-4EF7F25BEA0F}" srcOrd="0" destOrd="2" presId="urn:microsoft.com/office/officeart/2005/8/layout/vList2"/>
    <dgm:cxn modelId="{262FA227-25B7-4278-8521-F32A0CF3FD1F}" type="presOf" srcId="{BD9B39AD-2A25-4084-8833-091E2141E4FA}" destId="{E7DD2503-21C6-4894-9E36-434719AB0756}" srcOrd="0" destOrd="0" presId="urn:microsoft.com/office/officeart/2005/8/layout/vList2"/>
    <dgm:cxn modelId="{1B7D840F-A2A3-4859-9236-4493C191860D}" srcId="{272B4683-C766-4CD7-8BCB-8E23875B9B90}" destId="{FE259409-B048-473C-8EA3-F77262A7D53F}" srcOrd="0" destOrd="0" parTransId="{D301CF3E-3F44-48FB-8A95-46016068FA9E}" sibTransId="{DD6E9945-785F-4099-BDD9-C82C136D1BD0}"/>
    <dgm:cxn modelId="{0858EE73-7D3F-48E8-9564-29533D0D02CE}" srcId="{BD9B39AD-2A25-4084-8833-091E2141E4FA}" destId="{5B44EB93-C7F9-4559-B55C-8F45017D17AF}" srcOrd="0" destOrd="0" parTransId="{606A858A-7CCD-4266-BF40-8D3CDF7840BD}" sibTransId="{208C2F6D-8230-4298-BC27-61C330CFBEFB}"/>
    <dgm:cxn modelId="{14781C72-E5C5-4A68-B3ED-21268BCCBE3C}" srcId="{D47E5DC2-3093-4BDD-9067-13F8AC977720}" destId="{971109B6-E494-4002-924F-1C9B1CC184FE}" srcOrd="0" destOrd="0" parTransId="{C30C9E56-C7C2-4AFF-844C-329EF835BB76}" sibTransId="{8639797A-BFBB-43C5-8825-4F1BDAC07330}"/>
    <dgm:cxn modelId="{CF603D66-515D-4B62-9751-014B46A575E1}" type="presOf" srcId="{971109B6-E494-4002-924F-1C9B1CC184FE}" destId="{AC5DAF19-8E25-4B13-88E2-633228175AD7}" srcOrd="0" destOrd="0" presId="urn:microsoft.com/office/officeart/2005/8/layout/vList2"/>
    <dgm:cxn modelId="{16B21AF3-EBF9-44B3-ABB7-D06F954C88B3}" type="presOf" srcId="{FE259409-B048-473C-8EA3-F77262A7D53F}" destId="{49BDD2D8-DB58-450B-8C91-4EF7F25BEA0F}" srcOrd="0" destOrd="1" presId="urn:microsoft.com/office/officeart/2005/8/layout/vList2"/>
    <dgm:cxn modelId="{3AB802B6-81F8-448C-9E1F-1C11302DA01F}" srcId="{971109B6-E494-4002-924F-1C9B1CC184FE}" destId="{4E87C8BD-5206-40EA-B997-94A5F5DDAACB}" srcOrd="1" destOrd="0" parTransId="{B87F058E-646F-43CE-AC75-5EE00A95D0A1}" sibTransId="{57A8AE70-D01F-4E6D-9B9C-11503148ABA3}"/>
    <dgm:cxn modelId="{447708BD-C772-4A0C-85BB-71DA10DC478F}" type="presOf" srcId="{5B44EB93-C7F9-4559-B55C-8F45017D17AF}" destId="{4A2397F5-F75F-472D-8BC7-3F2EAB79B491}" srcOrd="0" destOrd="0" presId="urn:microsoft.com/office/officeart/2005/8/layout/vList2"/>
    <dgm:cxn modelId="{5516A7E5-9AE8-42CC-A144-F81F61634DCB}" type="presOf" srcId="{D47E5DC2-3093-4BDD-9067-13F8AC977720}" destId="{BA0BE7BE-7307-43B8-95A7-529E756E1A18}" srcOrd="0" destOrd="0" presId="urn:microsoft.com/office/officeart/2005/8/layout/vList2"/>
    <dgm:cxn modelId="{1EED2E50-CD66-41FF-9545-571CC4F62CE0}" srcId="{971109B6-E494-4002-924F-1C9B1CC184FE}" destId="{272B4683-C766-4CD7-8BCB-8E23875B9B90}" srcOrd="0" destOrd="0" parTransId="{59B1F368-F699-4927-A838-C749CAC7FF0C}" sibTransId="{655DBC68-DCA5-4CC6-B792-1319E6B003EC}"/>
    <dgm:cxn modelId="{CE34D9D7-F954-4880-BF47-825E02F31178}" srcId="{D47E5DC2-3093-4BDD-9067-13F8AC977720}" destId="{BD9B39AD-2A25-4084-8833-091E2141E4FA}" srcOrd="1" destOrd="0" parTransId="{D3A50E34-B75B-4163-BF74-8C623F83089C}" sibTransId="{F3751F40-6B2F-4D4B-B41C-581A9EDFA609}"/>
    <dgm:cxn modelId="{59AC35BA-E989-4DC0-B9DA-6DAE7C5DB2AF}" type="presOf" srcId="{272B4683-C766-4CD7-8BCB-8E23875B9B90}" destId="{49BDD2D8-DB58-450B-8C91-4EF7F25BEA0F}" srcOrd="0" destOrd="0" presId="urn:microsoft.com/office/officeart/2005/8/layout/vList2"/>
    <dgm:cxn modelId="{A55DFCD8-DFAB-4FEC-B294-FDC48D3F8433}" type="presParOf" srcId="{BA0BE7BE-7307-43B8-95A7-529E756E1A18}" destId="{AC5DAF19-8E25-4B13-88E2-633228175AD7}" srcOrd="0" destOrd="0" presId="urn:microsoft.com/office/officeart/2005/8/layout/vList2"/>
    <dgm:cxn modelId="{8CDF1A2A-A98F-4120-814D-CEFA3BAE3138}" type="presParOf" srcId="{BA0BE7BE-7307-43B8-95A7-529E756E1A18}" destId="{49BDD2D8-DB58-450B-8C91-4EF7F25BEA0F}" srcOrd="1" destOrd="0" presId="urn:microsoft.com/office/officeart/2005/8/layout/vList2"/>
    <dgm:cxn modelId="{1070A388-3FAF-42CF-8858-CB9B952F4A1C}" type="presParOf" srcId="{BA0BE7BE-7307-43B8-95A7-529E756E1A18}" destId="{E7DD2503-21C6-4894-9E36-434719AB0756}" srcOrd="2" destOrd="0" presId="urn:microsoft.com/office/officeart/2005/8/layout/vList2"/>
    <dgm:cxn modelId="{5A8C8195-2D3F-4F81-A714-1DDD658C889F}" type="presParOf" srcId="{BA0BE7BE-7307-43B8-95A7-529E756E1A18}" destId="{4A2397F5-F75F-472D-8BC7-3F2EAB79B491}" srcOrd="3" destOrd="0" presId="urn:microsoft.com/office/officeart/2005/8/layout/vList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47E5DC2-3093-4BDD-9067-13F8AC977720}" type="doc">
      <dgm:prSet loTypeId="urn:microsoft.com/office/officeart/2005/8/layout/vList2" loCatId="list" qsTypeId="urn:microsoft.com/office/officeart/2005/8/quickstyle/simple1" qsCatId="simple" csTypeId="urn:microsoft.com/office/officeart/2005/8/colors/accent2_3" csCatId="accent2" phldr="1"/>
      <dgm:spPr/>
      <dgm:t>
        <a:bodyPr/>
        <a:lstStyle/>
        <a:p>
          <a:endParaRPr lang="es-ES"/>
        </a:p>
      </dgm:t>
    </dgm:pt>
    <dgm:pt modelId="{971109B6-E494-4002-924F-1C9B1CC184FE}">
      <dgm:prSet phldrT="[Texto]" custT="1"/>
      <dgm:spPr>
        <a:solidFill>
          <a:schemeClr val="accent6">
            <a:lumMod val="50000"/>
          </a:schemeClr>
        </a:solidFill>
      </dgm:spPr>
      <dgm:t>
        <a:bodyPr/>
        <a:lstStyle/>
        <a:p>
          <a:r>
            <a:rPr lang="es-ES" sz="2000" b="1" dirty="0" smtClean="0">
              <a:latin typeface="Montserrat" panose="00000500000000000000" pitchFamily="2" charset="0"/>
            </a:rPr>
            <a:t>CREACIÓN DE U.R. ÁREAS ADSCRITAS AL TITULAR DE LA SECRETARÍA</a:t>
          </a:r>
          <a:endParaRPr lang="es-ES" sz="2000" b="1" dirty="0">
            <a:latin typeface="Montserrat" panose="00000500000000000000" pitchFamily="2" charset="0"/>
          </a:endParaRPr>
        </a:p>
      </dgm:t>
    </dgm:pt>
    <dgm:pt modelId="{C30C9E56-C7C2-4AFF-844C-329EF835BB76}" type="parTrans" cxnId="{14781C72-E5C5-4A68-B3ED-21268BCCBE3C}">
      <dgm:prSet/>
      <dgm:spPr/>
      <dgm:t>
        <a:bodyPr/>
        <a:lstStyle/>
        <a:p>
          <a:endParaRPr lang="es-ES">
            <a:latin typeface="Montserrat" panose="00000500000000000000" pitchFamily="2" charset="0"/>
          </a:endParaRPr>
        </a:p>
      </dgm:t>
    </dgm:pt>
    <dgm:pt modelId="{8639797A-BFBB-43C5-8825-4F1BDAC07330}" type="sibTrans" cxnId="{14781C72-E5C5-4A68-B3ED-21268BCCBE3C}">
      <dgm:prSet/>
      <dgm:spPr/>
      <dgm:t>
        <a:bodyPr/>
        <a:lstStyle/>
        <a:p>
          <a:endParaRPr lang="es-ES">
            <a:latin typeface="Montserrat" panose="00000500000000000000" pitchFamily="2" charset="0"/>
          </a:endParaRPr>
        </a:p>
      </dgm:t>
    </dgm:pt>
    <dgm:pt modelId="{272B4683-C766-4CD7-8BCB-8E23875B9B90}">
      <dgm:prSet phldrT="[Texto]" custT="1"/>
      <dgm:spPr/>
      <dgm:t>
        <a:bodyPr/>
        <a:lstStyle/>
        <a:p>
          <a:r>
            <a:rPr lang="es-ES" sz="2000" b="1" dirty="0" smtClean="0">
              <a:latin typeface="Montserrat" panose="00000500000000000000" pitchFamily="2" charset="0"/>
            </a:rPr>
            <a:t>Dirección General de lo Consultivo</a:t>
          </a:r>
          <a:r>
            <a:rPr lang="es-ES" sz="2000" dirty="0" smtClean="0">
              <a:latin typeface="Montserrat" panose="00000500000000000000" pitchFamily="2" charset="0"/>
            </a:rPr>
            <a:t>, Transparencia y Derechos Humanos. Dentro de la Oficina del Abogado General.</a:t>
          </a:r>
          <a:endParaRPr lang="es-ES" sz="2000" b="1" dirty="0">
            <a:latin typeface="Montserrat" panose="00000500000000000000" pitchFamily="2" charset="0"/>
          </a:endParaRPr>
        </a:p>
      </dgm:t>
    </dgm:pt>
    <dgm:pt modelId="{59B1F368-F699-4927-A838-C749CAC7FF0C}" type="parTrans" cxnId="{1EED2E50-CD66-41FF-9545-571CC4F62CE0}">
      <dgm:prSet/>
      <dgm:spPr/>
      <dgm:t>
        <a:bodyPr/>
        <a:lstStyle/>
        <a:p>
          <a:endParaRPr lang="es-ES">
            <a:latin typeface="Montserrat" panose="00000500000000000000" pitchFamily="2" charset="0"/>
          </a:endParaRPr>
        </a:p>
      </dgm:t>
    </dgm:pt>
    <dgm:pt modelId="{655DBC68-DCA5-4CC6-B792-1319E6B003EC}" type="sibTrans" cxnId="{1EED2E50-CD66-41FF-9545-571CC4F62CE0}">
      <dgm:prSet/>
      <dgm:spPr/>
      <dgm:t>
        <a:bodyPr/>
        <a:lstStyle/>
        <a:p>
          <a:endParaRPr lang="es-ES">
            <a:latin typeface="Montserrat" panose="00000500000000000000" pitchFamily="2" charset="0"/>
          </a:endParaRPr>
        </a:p>
      </dgm:t>
    </dgm:pt>
    <dgm:pt modelId="{BD9B39AD-2A25-4084-8833-091E2141E4FA}">
      <dgm:prSet phldrT="[Texto]" custT="1"/>
      <dgm:spPr>
        <a:solidFill>
          <a:srgbClr val="A51B1B"/>
        </a:solidFill>
      </dgm:spPr>
      <dgm:t>
        <a:bodyPr/>
        <a:lstStyle/>
        <a:p>
          <a:r>
            <a:rPr lang="es-ES" sz="2000" b="1" dirty="0" smtClean="0">
              <a:latin typeface="Montserrat" panose="00000500000000000000" pitchFamily="2" charset="0"/>
            </a:rPr>
            <a:t>ELIMINACIÓN DE U.R.  O DIRECCIONES GENERALES</a:t>
          </a:r>
          <a:endParaRPr lang="es-ES" sz="2000" b="1" dirty="0">
            <a:latin typeface="Montserrat" panose="00000500000000000000" pitchFamily="2" charset="0"/>
          </a:endParaRPr>
        </a:p>
      </dgm:t>
    </dgm:pt>
    <dgm:pt modelId="{D3A50E34-B75B-4163-BF74-8C623F83089C}" type="parTrans" cxnId="{CE34D9D7-F954-4880-BF47-825E02F31178}">
      <dgm:prSet/>
      <dgm:spPr/>
      <dgm:t>
        <a:bodyPr/>
        <a:lstStyle/>
        <a:p>
          <a:endParaRPr lang="es-ES">
            <a:latin typeface="Montserrat" panose="00000500000000000000" pitchFamily="2" charset="0"/>
          </a:endParaRPr>
        </a:p>
      </dgm:t>
    </dgm:pt>
    <dgm:pt modelId="{F3751F40-6B2F-4D4B-B41C-581A9EDFA609}" type="sibTrans" cxnId="{CE34D9D7-F954-4880-BF47-825E02F31178}">
      <dgm:prSet/>
      <dgm:spPr/>
      <dgm:t>
        <a:bodyPr/>
        <a:lstStyle/>
        <a:p>
          <a:endParaRPr lang="es-ES">
            <a:latin typeface="Montserrat" panose="00000500000000000000" pitchFamily="2" charset="0"/>
          </a:endParaRPr>
        </a:p>
      </dgm:t>
    </dgm:pt>
    <dgm:pt modelId="{5B44EB93-C7F9-4559-B55C-8F45017D17AF}">
      <dgm:prSet phldrT="[Texto]" custT="1"/>
      <dgm:spPr/>
      <dgm:t>
        <a:bodyPr/>
        <a:lstStyle/>
        <a:p>
          <a:r>
            <a:rPr lang="es-ES" sz="2000" b="1" dirty="0" smtClean="0">
              <a:latin typeface="Montserrat" panose="00000500000000000000" pitchFamily="2" charset="0"/>
            </a:rPr>
            <a:t>Unidad de Análisis Económico</a:t>
          </a:r>
          <a:r>
            <a:rPr lang="es-ES" sz="2000" b="0" dirty="0" smtClean="0">
              <a:latin typeface="Montserrat" panose="00000500000000000000" pitchFamily="2" charset="0"/>
            </a:rPr>
            <a:t> (sus atribuciones pasan a otras Unidades administrativas).</a:t>
          </a:r>
          <a:endParaRPr lang="es-ES" sz="2000" b="0" dirty="0">
            <a:latin typeface="Montserrat" panose="00000500000000000000" pitchFamily="2" charset="0"/>
          </a:endParaRPr>
        </a:p>
      </dgm:t>
    </dgm:pt>
    <dgm:pt modelId="{606A858A-7CCD-4266-BF40-8D3CDF7840BD}" type="parTrans" cxnId="{0858EE73-7D3F-48E8-9564-29533D0D02CE}">
      <dgm:prSet/>
      <dgm:spPr/>
      <dgm:t>
        <a:bodyPr/>
        <a:lstStyle/>
        <a:p>
          <a:endParaRPr lang="es-ES">
            <a:latin typeface="Montserrat" panose="00000500000000000000" pitchFamily="2" charset="0"/>
          </a:endParaRPr>
        </a:p>
      </dgm:t>
    </dgm:pt>
    <dgm:pt modelId="{208C2F6D-8230-4298-BC27-61C330CFBEFB}" type="sibTrans" cxnId="{0858EE73-7D3F-48E8-9564-29533D0D02CE}">
      <dgm:prSet/>
      <dgm:spPr/>
      <dgm:t>
        <a:bodyPr/>
        <a:lstStyle/>
        <a:p>
          <a:endParaRPr lang="es-ES">
            <a:latin typeface="Montserrat" panose="00000500000000000000" pitchFamily="2" charset="0"/>
          </a:endParaRPr>
        </a:p>
      </dgm:t>
    </dgm:pt>
    <dgm:pt modelId="{97F98299-E443-4D59-9DCE-B1B2B1AF3E98}">
      <dgm:prSet custT="1"/>
      <dgm:spPr/>
      <dgm:t>
        <a:bodyPr/>
        <a:lstStyle/>
        <a:p>
          <a:r>
            <a:rPr lang="es-ES" sz="2000" b="1" dirty="0" smtClean="0">
              <a:latin typeface="Montserrat" panose="00000500000000000000" pitchFamily="2" charset="0"/>
            </a:rPr>
            <a:t>Oficina del Abogado General, </a:t>
          </a:r>
          <a:r>
            <a:rPr lang="es-ES" sz="2000" b="0" dirty="0" smtClean="0">
              <a:latin typeface="Montserrat" panose="00000500000000000000" pitchFamily="2" charset="0"/>
            </a:rPr>
            <a:t>se eliminan 3 Direcciones Generales Adjuntas.</a:t>
          </a:r>
          <a:endParaRPr lang="es-ES" sz="2000" b="0" dirty="0">
            <a:latin typeface="Montserrat" panose="00000500000000000000" pitchFamily="2" charset="0"/>
          </a:endParaRPr>
        </a:p>
      </dgm:t>
    </dgm:pt>
    <dgm:pt modelId="{8AFD6BBD-35DB-48D8-9DA9-D750EB94E19F}" type="parTrans" cxnId="{5CFC4550-31A9-4741-9621-30AD746BCE65}">
      <dgm:prSet/>
      <dgm:spPr/>
      <dgm:t>
        <a:bodyPr/>
        <a:lstStyle/>
        <a:p>
          <a:endParaRPr lang="es-ES"/>
        </a:p>
      </dgm:t>
    </dgm:pt>
    <dgm:pt modelId="{5B6A55D5-F031-41B9-A282-BE76F1DDB03A}" type="sibTrans" cxnId="{5CFC4550-31A9-4741-9621-30AD746BCE65}">
      <dgm:prSet/>
      <dgm:spPr/>
      <dgm:t>
        <a:bodyPr/>
        <a:lstStyle/>
        <a:p>
          <a:endParaRPr lang="es-ES"/>
        </a:p>
      </dgm:t>
    </dgm:pt>
    <dgm:pt modelId="{BA0BE7BE-7307-43B8-95A7-529E756E1A18}" type="pres">
      <dgm:prSet presAssocID="{D47E5DC2-3093-4BDD-9067-13F8AC977720}" presName="linear" presStyleCnt="0">
        <dgm:presLayoutVars>
          <dgm:animLvl val="lvl"/>
          <dgm:resizeHandles val="exact"/>
        </dgm:presLayoutVars>
      </dgm:prSet>
      <dgm:spPr/>
      <dgm:t>
        <a:bodyPr/>
        <a:lstStyle/>
        <a:p>
          <a:endParaRPr lang="es-ES"/>
        </a:p>
      </dgm:t>
    </dgm:pt>
    <dgm:pt modelId="{AC5DAF19-8E25-4B13-88E2-633228175AD7}" type="pres">
      <dgm:prSet presAssocID="{971109B6-E494-4002-924F-1C9B1CC184FE}" presName="parentText" presStyleLbl="node1" presStyleIdx="0" presStyleCnt="2" custScaleY="55880" custLinFactNeighborX="116" custLinFactNeighborY="-13046">
        <dgm:presLayoutVars>
          <dgm:chMax val="0"/>
          <dgm:bulletEnabled val="1"/>
        </dgm:presLayoutVars>
      </dgm:prSet>
      <dgm:spPr/>
      <dgm:t>
        <a:bodyPr/>
        <a:lstStyle/>
        <a:p>
          <a:endParaRPr lang="es-ES"/>
        </a:p>
      </dgm:t>
    </dgm:pt>
    <dgm:pt modelId="{49BDD2D8-DB58-450B-8C91-4EF7F25BEA0F}" type="pres">
      <dgm:prSet presAssocID="{971109B6-E494-4002-924F-1C9B1CC184FE}" presName="childText" presStyleLbl="revTx" presStyleIdx="0" presStyleCnt="2" custScaleY="87406" custLinFactNeighborY="4028">
        <dgm:presLayoutVars>
          <dgm:bulletEnabled val="1"/>
        </dgm:presLayoutVars>
      </dgm:prSet>
      <dgm:spPr/>
      <dgm:t>
        <a:bodyPr/>
        <a:lstStyle/>
        <a:p>
          <a:endParaRPr lang="es-ES"/>
        </a:p>
      </dgm:t>
    </dgm:pt>
    <dgm:pt modelId="{E7DD2503-21C6-4894-9E36-434719AB0756}" type="pres">
      <dgm:prSet presAssocID="{BD9B39AD-2A25-4084-8833-091E2141E4FA}" presName="parentText" presStyleLbl="node1" presStyleIdx="1" presStyleCnt="2" custScaleY="50575" custLinFactNeighborX="116" custLinFactNeighborY="20846">
        <dgm:presLayoutVars>
          <dgm:chMax val="0"/>
          <dgm:bulletEnabled val="1"/>
        </dgm:presLayoutVars>
      </dgm:prSet>
      <dgm:spPr/>
      <dgm:t>
        <a:bodyPr/>
        <a:lstStyle/>
        <a:p>
          <a:endParaRPr lang="es-ES"/>
        </a:p>
      </dgm:t>
    </dgm:pt>
    <dgm:pt modelId="{4A2397F5-F75F-472D-8BC7-3F2EAB79B491}" type="pres">
      <dgm:prSet presAssocID="{BD9B39AD-2A25-4084-8833-091E2141E4FA}" presName="childText" presStyleLbl="revTx" presStyleIdx="1" presStyleCnt="2" custLinFactNeighborY="33375">
        <dgm:presLayoutVars>
          <dgm:bulletEnabled val="1"/>
        </dgm:presLayoutVars>
      </dgm:prSet>
      <dgm:spPr/>
      <dgm:t>
        <a:bodyPr/>
        <a:lstStyle/>
        <a:p>
          <a:endParaRPr lang="es-ES"/>
        </a:p>
      </dgm:t>
    </dgm:pt>
  </dgm:ptLst>
  <dgm:cxnLst>
    <dgm:cxn modelId="{4BCF2CF6-77E4-4B37-9D1D-2E11F13159D9}" type="presOf" srcId="{D47E5DC2-3093-4BDD-9067-13F8AC977720}" destId="{BA0BE7BE-7307-43B8-95A7-529E756E1A18}" srcOrd="0" destOrd="0" presId="urn:microsoft.com/office/officeart/2005/8/layout/vList2"/>
    <dgm:cxn modelId="{0858EE73-7D3F-48E8-9564-29533D0D02CE}" srcId="{BD9B39AD-2A25-4084-8833-091E2141E4FA}" destId="{5B44EB93-C7F9-4559-B55C-8F45017D17AF}" srcOrd="0" destOrd="0" parTransId="{606A858A-7CCD-4266-BF40-8D3CDF7840BD}" sibTransId="{208C2F6D-8230-4298-BC27-61C330CFBEFB}"/>
    <dgm:cxn modelId="{14781C72-E5C5-4A68-B3ED-21268BCCBE3C}" srcId="{D47E5DC2-3093-4BDD-9067-13F8AC977720}" destId="{971109B6-E494-4002-924F-1C9B1CC184FE}" srcOrd="0" destOrd="0" parTransId="{C30C9E56-C7C2-4AFF-844C-329EF835BB76}" sibTransId="{8639797A-BFBB-43C5-8825-4F1BDAC07330}"/>
    <dgm:cxn modelId="{5CFC4550-31A9-4741-9621-30AD746BCE65}" srcId="{BD9B39AD-2A25-4084-8833-091E2141E4FA}" destId="{97F98299-E443-4D59-9DCE-B1B2B1AF3E98}" srcOrd="1" destOrd="0" parTransId="{8AFD6BBD-35DB-48D8-9DA9-D750EB94E19F}" sibTransId="{5B6A55D5-F031-41B9-A282-BE76F1DDB03A}"/>
    <dgm:cxn modelId="{AD681BF2-3ED7-43D0-923A-F585A47BCDA7}" type="presOf" srcId="{971109B6-E494-4002-924F-1C9B1CC184FE}" destId="{AC5DAF19-8E25-4B13-88E2-633228175AD7}" srcOrd="0" destOrd="0" presId="urn:microsoft.com/office/officeart/2005/8/layout/vList2"/>
    <dgm:cxn modelId="{BFC49173-5A82-4259-8EAC-A0B758AD8A6C}" type="presOf" srcId="{5B44EB93-C7F9-4559-B55C-8F45017D17AF}" destId="{4A2397F5-F75F-472D-8BC7-3F2EAB79B491}" srcOrd="0" destOrd="0" presId="urn:microsoft.com/office/officeart/2005/8/layout/vList2"/>
    <dgm:cxn modelId="{1EED2E50-CD66-41FF-9545-571CC4F62CE0}" srcId="{971109B6-E494-4002-924F-1C9B1CC184FE}" destId="{272B4683-C766-4CD7-8BCB-8E23875B9B90}" srcOrd="0" destOrd="0" parTransId="{59B1F368-F699-4927-A838-C749CAC7FF0C}" sibTransId="{655DBC68-DCA5-4CC6-B792-1319E6B003EC}"/>
    <dgm:cxn modelId="{2028C850-1E56-454E-BB32-A58C05566328}" type="presOf" srcId="{97F98299-E443-4D59-9DCE-B1B2B1AF3E98}" destId="{4A2397F5-F75F-472D-8BC7-3F2EAB79B491}" srcOrd="0" destOrd="1" presId="urn:microsoft.com/office/officeart/2005/8/layout/vList2"/>
    <dgm:cxn modelId="{CE34D9D7-F954-4880-BF47-825E02F31178}" srcId="{D47E5DC2-3093-4BDD-9067-13F8AC977720}" destId="{BD9B39AD-2A25-4084-8833-091E2141E4FA}" srcOrd="1" destOrd="0" parTransId="{D3A50E34-B75B-4163-BF74-8C623F83089C}" sibTransId="{F3751F40-6B2F-4D4B-B41C-581A9EDFA609}"/>
    <dgm:cxn modelId="{27027F7A-4C76-4FF6-BC6F-6A3A4A357569}" type="presOf" srcId="{272B4683-C766-4CD7-8BCB-8E23875B9B90}" destId="{49BDD2D8-DB58-450B-8C91-4EF7F25BEA0F}" srcOrd="0" destOrd="0" presId="urn:microsoft.com/office/officeart/2005/8/layout/vList2"/>
    <dgm:cxn modelId="{1DA7E1E2-6F61-4D6D-AB21-A2251097E53C}" type="presOf" srcId="{BD9B39AD-2A25-4084-8833-091E2141E4FA}" destId="{E7DD2503-21C6-4894-9E36-434719AB0756}" srcOrd="0" destOrd="0" presId="urn:microsoft.com/office/officeart/2005/8/layout/vList2"/>
    <dgm:cxn modelId="{A64B956F-CBEE-4C5D-A325-7696CD82040B}" type="presParOf" srcId="{BA0BE7BE-7307-43B8-95A7-529E756E1A18}" destId="{AC5DAF19-8E25-4B13-88E2-633228175AD7}" srcOrd="0" destOrd="0" presId="urn:microsoft.com/office/officeart/2005/8/layout/vList2"/>
    <dgm:cxn modelId="{580F9B20-402D-421C-B3B8-C0DB51182C52}" type="presParOf" srcId="{BA0BE7BE-7307-43B8-95A7-529E756E1A18}" destId="{49BDD2D8-DB58-450B-8C91-4EF7F25BEA0F}" srcOrd="1" destOrd="0" presId="urn:microsoft.com/office/officeart/2005/8/layout/vList2"/>
    <dgm:cxn modelId="{D5AC06E6-A17B-4A0A-90E4-486F532F44AB}" type="presParOf" srcId="{BA0BE7BE-7307-43B8-95A7-529E756E1A18}" destId="{E7DD2503-21C6-4894-9E36-434719AB0756}" srcOrd="2" destOrd="0" presId="urn:microsoft.com/office/officeart/2005/8/layout/vList2"/>
    <dgm:cxn modelId="{056B47B8-900A-4CD6-81C0-297EA839031F}" type="presParOf" srcId="{BA0BE7BE-7307-43B8-95A7-529E756E1A18}" destId="{4A2397F5-F75F-472D-8BC7-3F2EAB79B491}" srcOrd="3" destOrd="0" presId="urn:microsoft.com/office/officeart/2005/8/layout/vList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B735B76-86DD-40FF-B839-70A95E176E8A}" type="doc">
      <dgm:prSet loTypeId="urn:microsoft.com/office/officeart/2005/8/layout/hierarchy3" loCatId="relationship" qsTypeId="urn:microsoft.com/office/officeart/2005/8/quickstyle/3d3" qsCatId="3D" csTypeId="urn:microsoft.com/office/officeart/2005/8/colors/accent6_3" csCatId="accent6" phldr="1"/>
      <dgm:spPr/>
      <dgm:t>
        <a:bodyPr/>
        <a:lstStyle/>
        <a:p>
          <a:endParaRPr lang="es-ES"/>
        </a:p>
      </dgm:t>
    </dgm:pt>
    <dgm:pt modelId="{C3930494-F30F-4D49-A325-08834A831C9D}">
      <dgm:prSet phldrT="[Texto]" custT="1"/>
      <dgm:spPr>
        <a:solidFill>
          <a:srgbClr val="5C0000"/>
        </a:solidFill>
      </dgm:spPr>
      <dgm:t>
        <a:bodyPr/>
        <a:lstStyle/>
        <a:p>
          <a:r>
            <a:rPr lang="es-ES" sz="1800" dirty="0" smtClean="0">
              <a:latin typeface="Montserrat" panose="00000500000000000000" pitchFamily="2" charset="0"/>
            </a:rPr>
            <a:t>Subsecretaría</a:t>
          </a:r>
          <a:r>
            <a:rPr lang="es-ES" sz="1800" baseline="0" dirty="0" smtClean="0">
              <a:latin typeface="Montserrat" panose="00000500000000000000" pitchFamily="2" charset="0"/>
            </a:rPr>
            <a:t> de Administración y Finanzas (</a:t>
          </a:r>
          <a:endParaRPr lang="es-ES" sz="1800" dirty="0">
            <a:latin typeface="Montserrat" panose="00000500000000000000" pitchFamily="2" charset="0"/>
          </a:endParaRPr>
        </a:p>
      </dgm:t>
    </dgm:pt>
    <dgm:pt modelId="{944D0C5F-FF7B-4FCC-8643-99F61B16D1BF}" type="parTrans" cxnId="{EDD96CFD-FB45-4C4E-878C-D4FF6382C88E}">
      <dgm:prSet/>
      <dgm:spPr/>
      <dgm:t>
        <a:bodyPr/>
        <a:lstStyle/>
        <a:p>
          <a:endParaRPr lang="es-ES" sz="1800">
            <a:latin typeface="Montserrat" panose="00000500000000000000" pitchFamily="2" charset="0"/>
          </a:endParaRPr>
        </a:p>
      </dgm:t>
    </dgm:pt>
    <dgm:pt modelId="{0342146C-8A1C-4F98-B253-672874BDFBE1}" type="sibTrans" cxnId="{EDD96CFD-FB45-4C4E-878C-D4FF6382C88E}">
      <dgm:prSet/>
      <dgm:spPr/>
      <dgm:t>
        <a:bodyPr/>
        <a:lstStyle/>
        <a:p>
          <a:endParaRPr lang="es-ES" sz="1800">
            <a:latin typeface="Montserrat" panose="00000500000000000000" pitchFamily="2" charset="0"/>
          </a:endParaRPr>
        </a:p>
      </dgm:t>
    </dgm:pt>
    <dgm:pt modelId="{9359957B-2573-480E-AD7B-8393EAB823B1}">
      <dgm:prSet phldrT="[Texto]" custT="1"/>
      <dgm:spPr>
        <a:solidFill>
          <a:schemeClr val="accent6">
            <a:lumMod val="50000"/>
          </a:schemeClr>
        </a:solidFill>
      </dgm:spPr>
      <dgm:t>
        <a:bodyPr/>
        <a:lstStyle/>
        <a:p>
          <a:r>
            <a:rPr lang="es-ES" sz="1800" b="1" dirty="0" smtClean="0">
              <a:solidFill>
                <a:schemeClr val="bg1"/>
              </a:solidFill>
              <a:latin typeface="Montserrat" panose="00000500000000000000" pitchFamily="2" charset="0"/>
            </a:rPr>
            <a:t>Unidad</a:t>
          </a:r>
          <a:r>
            <a:rPr lang="es-ES" sz="1800" b="1" baseline="0" dirty="0" smtClean="0">
              <a:solidFill>
                <a:schemeClr val="bg1"/>
              </a:solidFill>
              <a:latin typeface="Montserrat" panose="00000500000000000000" pitchFamily="2" charset="0"/>
            </a:rPr>
            <a:t> de Administración y Finanzas</a:t>
          </a:r>
          <a:endParaRPr lang="es-ES" sz="1800" b="1" dirty="0">
            <a:solidFill>
              <a:schemeClr val="bg1"/>
            </a:solidFill>
            <a:latin typeface="Montserrat" panose="00000500000000000000" pitchFamily="2" charset="0"/>
          </a:endParaRPr>
        </a:p>
      </dgm:t>
    </dgm:pt>
    <dgm:pt modelId="{FFC24520-E32E-460D-9204-BFCADEE298A7}" type="parTrans" cxnId="{1A0872CE-98E3-410A-960F-26348AE45E5C}">
      <dgm:prSet/>
      <dgm:spPr/>
      <dgm:t>
        <a:bodyPr/>
        <a:lstStyle/>
        <a:p>
          <a:endParaRPr lang="es-ES" sz="1800">
            <a:latin typeface="Montserrat" panose="00000500000000000000" pitchFamily="2" charset="0"/>
          </a:endParaRPr>
        </a:p>
      </dgm:t>
    </dgm:pt>
    <dgm:pt modelId="{30F0EA51-7120-486C-94AA-F33961BF4DE6}" type="sibTrans" cxnId="{1A0872CE-98E3-410A-960F-26348AE45E5C}">
      <dgm:prSet/>
      <dgm:spPr/>
      <dgm:t>
        <a:bodyPr/>
        <a:lstStyle/>
        <a:p>
          <a:endParaRPr lang="es-ES" sz="1800">
            <a:latin typeface="Montserrat" panose="00000500000000000000" pitchFamily="2" charset="0"/>
          </a:endParaRPr>
        </a:p>
      </dgm:t>
    </dgm:pt>
    <dgm:pt modelId="{2C6F8BA0-AC0F-4C6B-BAD1-7C535A1D5F8E}">
      <dgm:prSet phldrT="[Texto]" custT="1"/>
      <dgm:spPr/>
      <dgm:t>
        <a:bodyPr/>
        <a:lstStyle/>
        <a:p>
          <a:r>
            <a:rPr lang="es-ES" sz="1800" dirty="0" smtClean="0">
              <a:latin typeface="Montserrat" panose="00000500000000000000" pitchFamily="2" charset="0"/>
            </a:rPr>
            <a:t>Dirección General de Desarrollo de la Infraestructura Física (514)</a:t>
          </a:r>
          <a:endParaRPr lang="es-ES" sz="1800" dirty="0">
            <a:latin typeface="Montserrat" panose="00000500000000000000" pitchFamily="2" charset="0"/>
          </a:endParaRPr>
        </a:p>
      </dgm:t>
    </dgm:pt>
    <dgm:pt modelId="{3D21230C-F1E1-4011-B1E2-34C27CEAA883}" type="parTrans" cxnId="{026F87CE-9BF1-46FB-9298-BD6AA874A839}">
      <dgm:prSet/>
      <dgm:spPr/>
      <dgm:t>
        <a:bodyPr/>
        <a:lstStyle/>
        <a:p>
          <a:endParaRPr lang="es-ES" sz="1800">
            <a:latin typeface="Montserrat" panose="00000500000000000000" pitchFamily="2" charset="0"/>
          </a:endParaRPr>
        </a:p>
      </dgm:t>
    </dgm:pt>
    <dgm:pt modelId="{BC2E2CF0-196F-4A43-9FB3-629DB9D32D56}" type="sibTrans" cxnId="{026F87CE-9BF1-46FB-9298-BD6AA874A839}">
      <dgm:prSet/>
      <dgm:spPr/>
      <dgm:t>
        <a:bodyPr/>
        <a:lstStyle/>
        <a:p>
          <a:endParaRPr lang="es-ES" sz="1800">
            <a:latin typeface="Montserrat" panose="00000500000000000000" pitchFamily="2" charset="0"/>
          </a:endParaRPr>
        </a:p>
      </dgm:t>
    </dgm:pt>
    <dgm:pt modelId="{33BF4939-CDBA-46BC-AACF-ACF447147EDB}">
      <dgm:prSet phldrT="[Texto]" custT="1"/>
      <dgm:spPr/>
      <dgm:t>
        <a:bodyPr/>
        <a:lstStyle/>
        <a:p>
          <a:r>
            <a:rPr lang="es-ES" sz="1800" b="1" dirty="0" smtClean="0">
              <a:latin typeface="Montserrat" panose="00000500000000000000" pitchFamily="2" charset="0"/>
            </a:rPr>
            <a:t>Dirección General de Infraestructura Física y Mejora de la Gestión Administrativa </a:t>
          </a:r>
          <a:r>
            <a:rPr lang="es-MX" sz="1800" b="1" dirty="0" smtClean="0"/>
            <a:t>(se transfieren algunas atribuciones de la UR 114)</a:t>
          </a:r>
          <a:endParaRPr lang="es-ES" sz="1800" b="1" dirty="0">
            <a:latin typeface="Montserrat" panose="00000500000000000000" pitchFamily="2" charset="0"/>
          </a:endParaRPr>
        </a:p>
      </dgm:t>
    </dgm:pt>
    <dgm:pt modelId="{298E322E-32D6-4BE0-B4D0-CEDC545C44B6}" type="parTrans" cxnId="{7D2A3C52-C369-490C-8E8E-56DF1DB6A2BF}">
      <dgm:prSet/>
      <dgm:spPr/>
      <dgm:t>
        <a:bodyPr/>
        <a:lstStyle/>
        <a:p>
          <a:endParaRPr lang="es-ES" sz="1800">
            <a:latin typeface="Montserrat" panose="00000500000000000000" pitchFamily="2" charset="0"/>
          </a:endParaRPr>
        </a:p>
      </dgm:t>
    </dgm:pt>
    <dgm:pt modelId="{A2C2D55E-79CF-4F59-9C59-9EBA7ABC04C1}" type="sibTrans" cxnId="{7D2A3C52-C369-490C-8E8E-56DF1DB6A2BF}">
      <dgm:prSet/>
      <dgm:spPr/>
      <dgm:t>
        <a:bodyPr/>
        <a:lstStyle/>
        <a:p>
          <a:endParaRPr lang="es-ES" sz="1800">
            <a:latin typeface="Montserrat" panose="00000500000000000000" pitchFamily="2" charset="0"/>
          </a:endParaRPr>
        </a:p>
      </dgm:t>
    </dgm:pt>
    <dgm:pt modelId="{8D411FDA-8AFF-4DF4-AC11-AF0842002102}" type="pres">
      <dgm:prSet presAssocID="{4B735B76-86DD-40FF-B839-70A95E176E8A}" presName="diagram" presStyleCnt="0">
        <dgm:presLayoutVars>
          <dgm:chPref val="1"/>
          <dgm:dir/>
          <dgm:animOne val="branch"/>
          <dgm:animLvl val="lvl"/>
          <dgm:resizeHandles/>
        </dgm:presLayoutVars>
      </dgm:prSet>
      <dgm:spPr/>
      <dgm:t>
        <a:bodyPr/>
        <a:lstStyle/>
        <a:p>
          <a:endParaRPr lang="es-ES"/>
        </a:p>
      </dgm:t>
    </dgm:pt>
    <dgm:pt modelId="{C7291F16-48B4-44A4-84A5-0ACF2ACEF570}" type="pres">
      <dgm:prSet presAssocID="{C3930494-F30F-4D49-A325-08834A831C9D}" presName="root" presStyleCnt="0"/>
      <dgm:spPr/>
      <dgm:t>
        <a:bodyPr/>
        <a:lstStyle/>
        <a:p>
          <a:endParaRPr lang="es-ES"/>
        </a:p>
      </dgm:t>
    </dgm:pt>
    <dgm:pt modelId="{18EE8049-9B0C-4206-8145-0833FD424F0E}" type="pres">
      <dgm:prSet presAssocID="{C3930494-F30F-4D49-A325-08834A831C9D}" presName="rootComposite" presStyleCnt="0"/>
      <dgm:spPr/>
      <dgm:t>
        <a:bodyPr/>
        <a:lstStyle/>
        <a:p>
          <a:endParaRPr lang="es-ES"/>
        </a:p>
      </dgm:t>
    </dgm:pt>
    <dgm:pt modelId="{263C3C73-EC8C-4B35-B230-6F6B07B590CD}" type="pres">
      <dgm:prSet presAssocID="{C3930494-F30F-4D49-A325-08834A831C9D}" presName="rootText" presStyleLbl="node1" presStyleIdx="0" presStyleCnt="2" custScaleX="249235"/>
      <dgm:spPr/>
      <dgm:t>
        <a:bodyPr/>
        <a:lstStyle/>
        <a:p>
          <a:endParaRPr lang="es-ES"/>
        </a:p>
      </dgm:t>
    </dgm:pt>
    <dgm:pt modelId="{BA62D7B2-B04A-4222-97F3-3EC30B208827}" type="pres">
      <dgm:prSet presAssocID="{C3930494-F30F-4D49-A325-08834A831C9D}" presName="rootConnector" presStyleLbl="node1" presStyleIdx="0" presStyleCnt="2"/>
      <dgm:spPr/>
      <dgm:t>
        <a:bodyPr/>
        <a:lstStyle/>
        <a:p>
          <a:endParaRPr lang="es-ES"/>
        </a:p>
      </dgm:t>
    </dgm:pt>
    <dgm:pt modelId="{F8FD800F-B088-4634-B9B9-AAE7B16AC12B}" type="pres">
      <dgm:prSet presAssocID="{C3930494-F30F-4D49-A325-08834A831C9D}" presName="childShape" presStyleCnt="0"/>
      <dgm:spPr/>
      <dgm:t>
        <a:bodyPr/>
        <a:lstStyle/>
        <a:p>
          <a:endParaRPr lang="es-ES"/>
        </a:p>
      </dgm:t>
    </dgm:pt>
    <dgm:pt modelId="{4E2E6CB2-CA82-4E5A-B3F0-C684B3606193}" type="pres">
      <dgm:prSet presAssocID="{3D21230C-F1E1-4011-B1E2-34C27CEAA883}" presName="Name13" presStyleLbl="parChTrans1D2" presStyleIdx="0" presStyleCnt="2"/>
      <dgm:spPr/>
      <dgm:t>
        <a:bodyPr/>
        <a:lstStyle/>
        <a:p>
          <a:endParaRPr lang="es-ES"/>
        </a:p>
      </dgm:t>
    </dgm:pt>
    <dgm:pt modelId="{E75F99A9-E4D8-4720-899C-C63D14E4223E}" type="pres">
      <dgm:prSet presAssocID="{2C6F8BA0-AC0F-4C6B-BAD1-7C535A1D5F8E}" presName="childText" presStyleLbl="bgAcc1" presStyleIdx="0" presStyleCnt="2" custScaleX="263878" custScaleY="164330">
        <dgm:presLayoutVars>
          <dgm:bulletEnabled val="1"/>
        </dgm:presLayoutVars>
      </dgm:prSet>
      <dgm:spPr/>
      <dgm:t>
        <a:bodyPr/>
        <a:lstStyle/>
        <a:p>
          <a:endParaRPr lang="es-ES"/>
        </a:p>
      </dgm:t>
    </dgm:pt>
    <dgm:pt modelId="{614B0B71-9B15-45E7-9B59-89C2AF69C0CD}" type="pres">
      <dgm:prSet presAssocID="{9359957B-2573-480E-AD7B-8393EAB823B1}" presName="root" presStyleCnt="0"/>
      <dgm:spPr/>
      <dgm:t>
        <a:bodyPr/>
        <a:lstStyle/>
        <a:p>
          <a:endParaRPr lang="es-ES"/>
        </a:p>
      </dgm:t>
    </dgm:pt>
    <dgm:pt modelId="{0DAB1901-60DB-41C9-A25F-CFF12EB68B9A}" type="pres">
      <dgm:prSet presAssocID="{9359957B-2573-480E-AD7B-8393EAB823B1}" presName="rootComposite" presStyleCnt="0"/>
      <dgm:spPr/>
      <dgm:t>
        <a:bodyPr/>
        <a:lstStyle/>
        <a:p>
          <a:endParaRPr lang="es-ES"/>
        </a:p>
      </dgm:t>
    </dgm:pt>
    <dgm:pt modelId="{955199A6-F248-43F0-92CE-857F0244334E}" type="pres">
      <dgm:prSet presAssocID="{9359957B-2573-480E-AD7B-8393EAB823B1}" presName="rootText" presStyleLbl="node1" presStyleIdx="1" presStyleCnt="2" custScaleX="259883"/>
      <dgm:spPr/>
      <dgm:t>
        <a:bodyPr/>
        <a:lstStyle/>
        <a:p>
          <a:endParaRPr lang="es-ES"/>
        </a:p>
      </dgm:t>
    </dgm:pt>
    <dgm:pt modelId="{46713493-2A58-4AC5-8CD5-505C7A9BB770}" type="pres">
      <dgm:prSet presAssocID="{9359957B-2573-480E-AD7B-8393EAB823B1}" presName="rootConnector" presStyleLbl="node1" presStyleIdx="1" presStyleCnt="2"/>
      <dgm:spPr/>
      <dgm:t>
        <a:bodyPr/>
        <a:lstStyle/>
        <a:p>
          <a:endParaRPr lang="es-ES"/>
        </a:p>
      </dgm:t>
    </dgm:pt>
    <dgm:pt modelId="{3C52AA74-7563-48F8-BD43-004848F5D43C}" type="pres">
      <dgm:prSet presAssocID="{9359957B-2573-480E-AD7B-8393EAB823B1}" presName="childShape" presStyleCnt="0"/>
      <dgm:spPr/>
      <dgm:t>
        <a:bodyPr/>
        <a:lstStyle/>
        <a:p>
          <a:endParaRPr lang="es-ES"/>
        </a:p>
      </dgm:t>
    </dgm:pt>
    <dgm:pt modelId="{785097A8-0727-49DC-B36C-9466FDAD1E1E}" type="pres">
      <dgm:prSet presAssocID="{298E322E-32D6-4BE0-B4D0-CEDC545C44B6}" presName="Name13" presStyleLbl="parChTrans1D2" presStyleIdx="1" presStyleCnt="2"/>
      <dgm:spPr/>
      <dgm:t>
        <a:bodyPr/>
        <a:lstStyle/>
        <a:p>
          <a:endParaRPr lang="es-ES"/>
        </a:p>
      </dgm:t>
    </dgm:pt>
    <dgm:pt modelId="{78166564-1159-4734-989D-DBBE091D0EBE}" type="pres">
      <dgm:prSet presAssocID="{33BF4939-CDBA-46BC-AACF-ACF447147EDB}" presName="childText" presStyleLbl="bgAcc1" presStyleIdx="1" presStyleCnt="2" custScaleX="353540" custScaleY="169651">
        <dgm:presLayoutVars>
          <dgm:bulletEnabled val="1"/>
        </dgm:presLayoutVars>
      </dgm:prSet>
      <dgm:spPr/>
      <dgm:t>
        <a:bodyPr/>
        <a:lstStyle/>
        <a:p>
          <a:endParaRPr lang="es-ES"/>
        </a:p>
      </dgm:t>
    </dgm:pt>
  </dgm:ptLst>
  <dgm:cxnLst>
    <dgm:cxn modelId="{0BA5E6B0-C39F-40DC-81A8-C3FC7E4F0E34}" type="presOf" srcId="{4B735B76-86DD-40FF-B839-70A95E176E8A}" destId="{8D411FDA-8AFF-4DF4-AC11-AF0842002102}" srcOrd="0" destOrd="0" presId="urn:microsoft.com/office/officeart/2005/8/layout/hierarchy3"/>
    <dgm:cxn modelId="{1A0872CE-98E3-410A-960F-26348AE45E5C}" srcId="{4B735B76-86DD-40FF-B839-70A95E176E8A}" destId="{9359957B-2573-480E-AD7B-8393EAB823B1}" srcOrd="1" destOrd="0" parTransId="{FFC24520-E32E-460D-9204-BFCADEE298A7}" sibTransId="{30F0EA51-7120-486C-94AA-F33961BF4DE6}"/>
    <dgm:cxn modelId="{31E9DFD1-D7AD-4269-A850-EDCF7691370C}" type="presOf" srcId="{C3930494-F30F-4D49-A325-08834A831C9D}" destId="{263C3C73-EC8C-4B35-B230-6F6B07B590CD}" srcOrd="0" destOrd="0" presId="urn:microsoft.com/office/officeart/2005/8/layout/hierarchy3"/>
    <dgm:cxn modelId="{31D0C684-B3AF-4C3E-868F-B9D98DC5B176}" type="presOf" srcId="{33BF4939-CDBA-46BC-AACF-ACF447147EDB}" destId="{78166564-1159-4734-989D-DBBE091D0EBE}" srcOrd="0" destOrd="0" presId="urn:microsoft.com/office/officeart/2005/8/layout/hierarchy3"/>
    <dgm:cxn modelId="{2236DE70-8D0E-4459-806F-0748C31D2AA5}" type="presOf" srcId="{C3930494-F30F-4D49-A325-08834A831C9D}" destId="{BA62D7B2-B04A-4222-97F3-3EC30B208827}" srcOrd="1" destOrd="0" presId="urn:microsoft.com/office/officeart/2005/8/layout/hierarchy3"/>
    <dgm:cxn modelId="{052070E4-72F2-43E7-BB1E-D1C7B52315A7}" type="presOf" srcId="{2C6F8BA0-AC0F-4C6B-BAD1-7C535A1D5F8E}" destId="{E75F99A9-E4D8-4720-899C-C63D14E4223E}" srcOrd="0" destOrd="0" presId="urn:microsoft.com/office/officeart/2005/8/layout/hierarchy3"/>
    <dgm:cxn modelId="{EDD96CFD-FB45-4C4E-878C-D4FF6382C88E}" srcId="{4B735B76-86DD-40FF-B839-70A95E176E8A}" destId="{C3930494-F30F-4D49-A325-08834A831C9D}" srcOrd="0" destOrd="0" parTransId="{944D0C5F-FF7B-4FCC-8643-99F61B16D1BF}" sibTransId="{0342146C-8A1C-4F98-B253-672874BDFBE1}"/>
    <dgm:cxn modelId="{25EECAC6-13EA-427F-96A5-F4FC6EBC17C2}" type="presOf" srcId="{3D21230C-F1E1-4011-B1E2-34C27CEAA883}" destId="{4E2E6CB2-CA82-4E5A-B3F0-C684B3606193}" srcOrd="0" destOrd="0" presId="urn:microsoft.com/office/officeart/2005/8/layout/hierarchy3"/>
    <dgm:cxn modelId="{BC9C91DF-EA75-43A5-8C76-F9464A7AA77C}" type="presOf" srcId="{9359957B-2573-480E-AD7B-8393EAB823B1}" destId="{46713493-2A58-4AC5-8CD5-505C7A9BB770}" srcOrd="1" destOrd="0" presId="urn:microsoft.com/office/officeart/2005/8/layout/hierarchy3"/>
    <dgm:cxn modelId="{E9C2ABBB-FC14-4D33-9F74-CEAE69CD1F12}" type="presOf" srcId="{298E322E-32D6-4BE0-B4D0-CEDC545C44B6}" destId="{785097A8-0727-49DC-B36C-9466FDAD1E1E}" srcOrd="0" destOrd="0" presId="urn:microsoft.com/office/officeart/2005/8/layout/hierarchy3"/>
    <dgm:cxn modelId="{026F87CE-9BF1-46FB-9298-BD6AA874A839}" srcId="{C3930494-F30F-4D49-A325-08834A831C9D}" destId="{2C6F8BA0-AC0F-4C6B-BAD1-7C535A1D5F8E}" srcOrd="0" destOrd="0" parTransId="{3D21230C-F1E1-4011-B1E2-34C27CEAA883}" sibTransId="{BC2E2CF0-196F-4A43-9FB3-629DB9D32D56}"/>
    <dgm:cxn modelId="{FE5DC087-F6B6-438D-8A10-6BCAF777BD0D}" type="presOf" srcId="{9359957B-2573-480E-AD7B-8393EAB823B1}" destId="{955199A6-F248-43F0-92CE-857F0244334E}" srcOrd="0" destOrd="0" presId="urn:microsoft.com/office/officeart/2005/8/layout/hierarchy3"/>
    <dgm:cxn modelId="{7D2A3C52-C369-490C-8E8E-56DF1DB6A2BF}" srcId="{9359957B-2573-480E-AD7B-8393EAB823B1}" destId="{33BF4939-CDBA-46BC-AACF-ACF447147EDB}" srcOrd="0" destOrd="0" parTransId="{298E322E-32D6-4BE0-B4D0-CEDC545C44B6}" sibTransId="{A2C2D55E-79CF-4F59-9C59-9EBA7ABC04C1}"/>
    <dgm:cxn modelId="{19219DFD-DDFA-497B-9199-549B54FD0E3A}" type="presParOf" srcId="{8D411FDA-8AFF-4DF4-AC11-AF0842002102}" destId="{C7291F16-48B4-44A4-84A5-0ACF2ACEF570}" srcOrd="0" destOrd="0" presId="urn:microsoft.com/office/officeart/2005/8/layout/hierarchy3"/>
    <dgm:cxn modelId="{19D1F2DD-BE75-4766-9F94-C9EE8DF5E20B}" type="presParOf" srcId="{C7291F16-48B4-44A4-84A5-0ACF2ACEF570}" destId="{18EE8049-9B0C-4206-8145-0833FD424F0E}" srcOrd="0" destOrd="0" presId="urn:microsoft.com/office/officeart/2005/8/layout/hierarchy3"/>
    <dgm:cxn modelId="{59FFF51D-8208-4C8F-8548-49F40C1005B3}" type="presParOf" srcId="{18EE8049-9B0C-4206-8145-0833FD424F0E}" destId="{263C3C73-EC8C-4B35-B230-6F6B07B590CD}" srcOrd="0" destOrd="0" presId="urn:microsoft.com/office/officeart/2005/8/layout/hierarchy3"/>
    <dgm:cxn modelId="{1D2A2394-4EDD-4A1A-91BB-472C08F86D41}" type="presParOf" srcId="{18EE8049-9B0C-4206-8145-0833FD424F0E}" destId="{BA62D7B2-B04A-4222-97F3-3EC30B208827}" srcOrd="1" destOrd="0" presId="urn:microsoft.com/office/officeart/2005/8/layout/hierarchy3"/>
    <dgm:cxn modelId="{EF420F0F-9369-482A-8BF2-5FF85B80025F}" type="presParOf" srcId="{C7291F16-48B4-44A4-84A5-0ACF2ACEF570}" destId="{F8FD800F-B088-4634-B9B9-AAE7B16AC12B}" srcOrd="1" destOrd="0" presId="urn:microsoft.com/office/officeart/2005/8/layout/hierarchy3"/>
    <dgm:cxn modelId="{A683DF6F-6414-4595-8060-F92624D40C1A}" type="presParOf" srcId="{F8FD800F-B088-4634-B9B9-AAE7B16AC12B}" destId="{4E2E6CB2-CA82-4E5A-B3F0-C684B3606193}" srcOrd="0" destOrd="0" presId="urn:microsoft.com/office/officeart/2005/8/layout/hierarchy3"/>
    <dgm:cxn modelId="{E0C58BC5-1AF2-4274-81D9-B2B7E6DB18FE}" type="presParOf" srcId="{F8FD800F-B088-4634-B9B9-AAE7B16AC12B}" destId="{E75F99A9-E4D8-4720-899C-C63D14E4223E}" srcOrd="1" destOrd="0" presId="urn:microsoft.com/office/officeart/2005/8/layout/hierarchy3"/>
    <dgm:cxn modelId="{E9710565-75AC-4DF2-95D8-9E1741FB65C2}" type="presParOf" srcId="{8D411FDA-8AFF-4DF4-AC11-AF0842002102}" destId="{614B0B71-9B15-45E7-9B59-89C2AF69C0CD}" srcOrd="1" destOrd="0" presId="urn:microsoft.com/office/officeart/2005/8/layout/hierarchy3"/>
    <dgm:cxn modelId="{A1DF90DC-4739-47FE-AE1C-A4DFB8EA09AB}" type="presParOf" srcId="{614B0B71-9B15-45E7-9B59-89C2AF69C0CD}" destId="{0DAB1901-60DB-41C9-A25F-CFF12EB68B9A}" srcOrd="0" destOrd="0" presId="urn:microsoft.com/office/officeart/2005/8/layout/hierarchy3"/>
    <dgm:cxn modelId="{D305B433-836C-47D3-AA28-F022155D0E4A}" type="presParOf" srcId="{0DAB1901-60DB-41C9-A25F-CFF12EB68B9A}" destId="{955199A6-F248-43F0-92CE-857F0244334E}" srcOrd="0" destOrd="0" presId="urn:microsoft.com/office/officeart/2005/8/layout/hierarchy3"/>
    <dgm:cxn modelId="{A9C4C7DB-B0EC-4E58-A9D3-1832D8E2EE16}" type="presParOf" srcId="{0DAB1901-60DB-41C9-A25F-CFF12EB68B9A}" destId="{46713493-2A58-4AC5-8CD5-505C7A9BB770}" srcOrd="1" destOrd="0" presId="urn:microsoft.com/office/officeart/2005/8/layout/hierarchy3"/>
    <dgm:cxn modelId="{8B5CF7D3-BCE5-4140-83F0-9B0F9A64726A}" type="presParOf" srcId="{614B0B71-9B15-45E7-9B59-89C2AF69C0CD}" destId="{3C52AA74-7563-48F8-BD43-004848F5D43C}" srcOrd="1" destOrd="0" presId="urn:microsoft.com/office/officeart/2005/8/layout/hierarchy3"/>
    <dgm:cxn modelId="{AB6583C2-3C33-4FEA-9879-5AF8F0729EB6}" type="presParOf" srcId="{3C52AA74-7563-48F8-BD43-004848F5D43C}" destId="{785097A8-0727-49DC-B36C-9466FDAD1E1E}" srcOrd="0" destOrd="0" presId="urn:microsoft.com/office/officeart/2005/8/layout/hierarchy3"/>
    <dgm:cxn modelId="{70375B4C-19FE-4B41-BB11-97F38E6046E9}" type="presParOf" srcId="{3C52AA74-7563-48F8-BD43-004848F5D43C}" destId="{78166564-1159-4734-989D-DBBE091D0EBE}" srcOrd="1" destOrd="0" presId="urn:microsoft.com/office/officeart/2005/8/layout/hierarchy3"/>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AAAA5F6-64FF-4C6B-8CEC-779FC1079372}" type="doc">
      <dgm:prSet loTypeId="urn:microsoft.com/office/officeart/2005/8/layout/hList1" loCatId="list" qsTypeId="urn:microsoft.com/office/officeart/2005/8/quickstyle/simple1" qsCatId="simple" csTypeId="urn:microsoft.com/office/officeart/2005/8/colors/colorful2" csCatId="colorful" phldr="1"/>
      <dgm:spPr/>
      <dgm:t>
        <a:bodyPr/>
        <a:lstStyle/>
        <a:p>
          <a:endParaRPr lang="es-MX"/>
        </a:p>
      </dgm:t>
    </dgm:pt>
    <dgm:pt modelId="{4851A3F9-711F-4FAD-839C-174FFDBE5D5D}">
      <dgm:prSet phldrT="[Texto]" custT="1"/>
      <dgm:spPr/>
      <dgm:t>
        <a:bodyPr/>
        <a:lstStyle/>
        <a:p>
          <a:r>
            <a:rPr lang="es-MX" sz="1600" b="1" dirty="0" smtClean="0">
              <a:latin typeface="Monserrat"/>
            </a:rPr>
            <a:t> 1. Antecedentes</a:t>
          </a:r>
          <a:endParaRPr lang="es-MX" sz="1600" b="1" dirty="0">
            <a:latin typeface="Monserrat"/>
          </a:endParaRPr>
        </a:p>
      </dgm:t>
    </dgm:pt>
    <dgm:pt modelId="{0FBF6751-512C-4665-B9BD-76EFDC15F732}" type="parTrans" cxnId="{7BFBC795-CCBA-452F-AC14-069EEC54540E}">
      <dgm:prSet/>
      <dgm:spPr/>
      <dgm:t>
        <a:bodyPr/>
        <a:lstStyle/>
        <a:p>
          <a:endParaRPr lang="es-MX" sz="1600">
            <a:latin typeface="Monserrat"/>
          </a:endParaRPr>
        </a:p>
      </dgm:t>
    </dgm:pt>
    <dgm:pt modelId="{B97B62B0-704D-4EAE-9B6F-509D239CBA24}" type="sibTrans" cxnId="{7BFBC795-CCBA-452F-AC14-069EEC54540E}">
      <dgm:prSet/>
      <dgm:spPr/>
      <dgm:t>
        <a:bodyPr/>
        <a:lstStyle/>
        <a:p>
          <a:endParaRPr lang="es-MX" sz="1600">
            <a:latin typeface="Monserrat"/>
          </a:endParaRPr>
        </a:p>
      </dgm:t>
    </dgm:pt>
    <dgm:pt modelId="{0D9118A5-1E40-46EF-A108-3B1C15A00797}">
      <dgm:prSet phldrT="[Texto]" custT="1"/>
      <dgm:spPr/>
      <dgm:t>
        <a:bodyPr/>
        <a:lstStyle/>
        <a:p>
          <a:r>
            <a:rPr lang="es-MX" sz="1600" dirty="0" smtClean="0">
              <a:latin typeface="Monserrat"/>
            </a:rPr>
            <a:t>Identificar y describir el entorno de política pública, incorporando las estadísticas oficiales y la descripción general de las acciones realizadas.</a:t>
          </a:r>
          <a:endParaRPr lang="es-MX" sz="1600" dirty="0">
            <a:latin typeface="Monserrat"/>
          </a:endParaRPr>
        </a:p>
      </dgm:t>
    </dgm:pt>
    <dgm:pt modelId="{22F94ACE-6F09-4A76-9F8A-4A788AC4879F}" type="parTrans" cxnId="{ABFD2D6B-B03F-4299-9D46-8EC7CE2AF4F5}">
      <dgm:prSet/>
      <dgm:spPr/>
      <dgm:t>
        <a:bodyPr/>
        <a:lstStyle/>
        <a:p>
          <a:endParaRPr lang="es-MX" sz="1600">
            <a:latin typeface="Monserrat"/>
          </a:endParaRPr>
        </a:p>
      </dgm:t>
    </dgm:pt>
    <dgm:pt modelId="{6C00DCB0-6943-4CFF-BAA3-D824E2609227}" type="sibTrans" cxnId="{ABFD2D6B-B03F-4299-9D46-8EC7CE2AF4F5}">
      <dgm:prSet/>
      <dgm:spPr/>
      <dgm:t>
        <a:bodyPr/>
        <a:lstStyle/>
        <a:p>
          <a:endParaRPr lang="es-MX" sz="1600">
            <a:latin typeface="Monserrat"/>
          </a:endParaRPr>
        </a:p>
      </dgm:t>
    </dgm:pt>
    <dgm:pt modelId="{05DB69EA-149A-4102-88F9-6D81053EA686}">
      <dgm:prSet phldrT="[Texto]" custT="1"/>
      <dgm:spPr/>
      <dgm:t>
        <a:bodyPr/>
        <a:lstStyle/>
        <a:p>
          <a:r>
            <a:rPr lang="es-MX" sz="1600" b="1" dirty="0" smtClean="0">
              <a:latin typeface="Monserrat"/>
            </a:rPr>
            <a:t>2.</a:t>
          </a:r>
          <a:r>
            <a:rPr lang="es-MX" sz="1600" b="1" baseline="0" dirty="0" smtClean="0">
              <a:latin typeface="Monserrat"/>
            </a:rPr>
            <a:t> Identificación, definición y descripción del problema o necesidad</a:t>
          </a:r>
          <a:endParaRPr lang="es-MX" sz="1600" b="1" dirty="0">
            <a:latin typeface="Monserrat"/>
          </a:endParaRPr>
        </a:p>
      </dgm:t>
    </dgm:pt>
    <dgm:pt modelId="{4DC4A9F8-568F-4D9F-9DB7-F42AE5262D95}" type="parTrans" cxnId="{618DE699-F150-4E97-BD43-8A7661AE2382}">
      <dgm:prSet/>
      <dgm:spPr/>
      <dgm:t>
        <a:bodyPr/>
        <a:lstStyle/>
        <a:p>
          <a:endParaRPr lang="es-MX" sz="1600">
            <a:latin typeface="Monserrat"/>
          </a:endParaRPr>
        </a:p>
      </dgm:t>
    </dgm:pt>
    <dgm:pt modelId="{B3DC8F54-F144-4D3D-A397-0EA4877D6AD8}" type="sibTrans" cxnId="{618DE699-F150-4E97-BD43-8A7661AE2382}">
      <dgm:prSet/>
      <dgm:spPr/>
      <dgm:t>
        <a:bodyPr/>
        <a:lstStyle/>
        <a:p>
          <a:endParaRPr lang="es-MX" sz="1600">
            <a:latin typeface="Monserrat"/>
          </a:endParaRPr>
        </a:p>
      </dgm:t>
    </dgm:pt>
    <dgm:pt modelId="{6EC205F6-0322-4902-ABE4-A9CA7527E46E}">
      <dgm:prSet phldrT="[Texto]" custT="1"/>
      <dgm:spPr/>
      <dgm:t>
        <a:bodyPr/>
        <a:lstStyle/>
        <a:p>
          <a:r>
            <a:rPr lang="es-MX" sz="1600" b="1" dirty="0" smtClean="0">
              <a:latin typeface="Monserrat"/>
            </a:rPr>
            <a:t>3.Objetivo</a:t>
          </a:r>
          <a:r>
            <a:rPr lang="es-MX" sz="1600" dirty="0" smtClean="0">
              <a:latin typeface="Monserrat"/>
            </a:rPr>
            <a:t>.</a:t>
          </a:r>
        </a:p>
      </dgm:t>
    </dgm:pt>
    <dgm:pt modelId="{BBF2D145-A655-4838-A437-E968FC1B1040}" type="parTrans" cxnId="{55740DB3-48AA-46E1-AA32-112A9324BE2E}">
      <dgm:prSet/>
      <dgm:spPr/>
      <dgm:t>
        <a:bodyPr/>
        <a:lstStyle/>
        <a:p>
          <a:endParaRPr lang="es-MX" sz="1600">
            <a:latin typeface="Monserrat"/>
          </a:endParaRPr>
        </a:p>
      </dgm:t>
    </dgm:pt>
    <dgm:pt modelId="{99166D74-D061-484F-B4AE-7A1BE3FF53EA}" type="sibTrans" cxnId="{55740DB3-48AA-46E1-AA32-112A9324BE2E}">
      <dgm:prSet/>
      <dgm:spPr/>
      <dgm:t>
        <a:bodyPr/>
        <a:lstStyle/>
        <a:p>
          <a:endParaRPr lang="es-MX" sz="1600">
            <a:latin typeface="Monserrat"/>
          </a:endParaRPr>
        </a:p>
      </dgm:t>
    </dgm:pt>
    <dgm:pt modelId="{7E1B0CDC-8A17-43F1-A956-9EB726324AA4}">
      <dgm:prSet phldrT="[Texto]" custT="1"/>
      <dgm:spPr/>
      <dgm:t>
        <a:bodyPr/>
        <a:lstStyle/>
        <a:p>
          <a:r>
            <a:rPr lang="es-MX" sz="1600" b="1" dirty="0" smtClean="0">
              <a:latin typeface="Monserrat"/>
            </a:rPr>
            <a:t>4. Cobertura</a:t>
          </a:r>
          <a:endParaRPr lang="es-MX" sz="1600" b="1" dirty="0">
            <a:latin typeface="Monserrat"/>
          </a:endParaRPr>
        </a:p>
      </dgm:t>
    </dgm:pt>
    <dgm:pt modelId="{38F7F975-09ED-47B5-8175-0249760CF477}" type="sibTrans" cxnId="{07D12885-0F5F-444D-95D5-265C472628D4}">
      <dgm:prSet/>
      <dgm:spPr/>
      <dgm:t>
        <a:bodyPr/>
        <a:lstStyle/>
        <a:p>
          <a:endParaRPr lang="es-MX" sz="1600">
            <a:latin typeface="Monserrat"/>
          </a:endParaRPr>
        </a:p>
      </dgm:t>
    </dgm:pt>
    <dgm:pt modelId="{EA6D5442-7AA9-43C2-93A7-93A7C138D769}" type="parTrans" cxnId="{07D12885-0F5F-444D-95D5-265C472628D4}">
      <dgm:prSet/>
      <dgm:spPr/>
      <dgm:t>
        <a:bodyPr/>
        <a:lstStyle/>
        <a:p>
          <a:endParaRPr lang="es-MX" sz="1600">
            <a:latin typeface="Monserrat"/>
          </a:endParaRPr>
        </a:p>
      </dgm:t>
    </dgm:pt>
    <dgm:pt modelId="{25068EA4-E20D-4337-A1E0-10F2866D9174}">
      <dgm:prSet phldrT="[Texto]" custT="1"/>
      <dgm:spPr/>
      <dgm:t>
        <a:bodyPr/>
        <a:lstStyle/>
        <a:p>
          <a:r>
            <a:rPr lang="es-ES" sz="1600" dirty="0" smtClean="0">
              <a:latin typeface="Monserrat"/>
            </a:rPr>
            <a:t>Árbol del objetivo</a:t>
          </a:r>
          <a:endParaRPr lang="es-MX" sz="1600" dirty="0">
            <a:latin typeface="Monserrat"/>
          </a:endParaRPr>
        </a:p>
      </dgm:t>
    </dgm:pt>
    <dgm:pt modelId="{D93DE309-B0C7-43C6-93CE-708D88A6B510}" type="parTrans" cxnId="{4B92EDD8-61B3-4970-AE71-1BB08138E2FB}">
      <dgm:prSet/>
      <dgm:spPr/>
      <dgm:t>
        <a:bodyPr/>
        <a:lstStyle/>
        <a:p>
          <a:endParaRPr lang="es-ES" sz="1600">
            <a:latin typeface="Monserrat"/>
          </a:endParaRPr>
        </a:p>
      </dgm:t>
    </dgm:pt>
    <dgm:pt modelId="{0B2898A3-672B-4AC4-B4E7-098779068C90}" type="sibTrans" cxnId="{4B92EDD8-61B3-4970-AE71-1BB08138E2FB}">
      <dgm:prSet/>
      <dgm:spPr/>
      <dgm:t>
        <a:bodyPr/>
        <a:lstStyle/>
        <a:p>
          <a:endParaRPr lang="es-ES" sz="1600">
            <a:latin typeface="Monserrat"/>
          </a:endParaRPr>
        </a:p>
      </dgm:t>
    </dgm:pt>
    <dgm:pt modelId="{8A855373-8E82-4D8B-892F-90178AD75740}">
      <dgm:prSet custT="1"/>
      <dgm:spPr/>
      <dgm:t>
        <a:bodyPr/>
        <a:lstStyle/>
        <a:p>
          <a:r>
            <a:rPr lang="es-MX" sz="1600" dirty="0" smtClean="0">
              <a:latin typeface="Monserrat"/>
            </a:rPr>
            <a:t>Identificación y caracterización de la población o área de enfoque potencial.</a:t>
          </a:r>
          <a:endParaRPr lang="es-MX" sz="1600" dirty="0">
            <a:latin typeface="Monserrat"/>
          </a:endParaRPr>
        </a:p>
      </dgm:t>
    </dgm:pt>
    <dgm:pt modelId="{4E34215B-1572-46C5-872E-16F4D5474833}" type="parTrans" cxnId="{37774601-740B-4BA9-AEAD-462F69BBF1E8}">
      <dgm:prSet/>
      <dgm:spPr/>
      <dgm:t>
        <a:bodyPr/>
        <a:lstStyle/>
        <a:p>
          <a:endParaRPr lang="es-ES" sz="1600">
            <a:latin typeface="Monserrat"/>
          </a:endParaRPr>
        </a:p>
      </dgm:t>
    </dgm:pt>
    <dgm:pt modelId="{D675D36C-5A2C-47ED-A30C-1E620B5CAF16}" type="sibTrans" cxnId="{37774601-740B-4BA9-AEAD-462F69BBF1E8}">
      <dgm:prSet/>
      <dgm:spPr/>
      <dgm:t>
        <a:bodyPr/>
        <a:lstStyle/>
        <a:p>
          <a:endParaRPr lang="es-ES" sz="1600">
            <a:latin typeface="Monserrat"/>
          </a:endParaRPr>
        </a:p>
      </dgm:t>
    </dgm:pt>
    <dgm:pt modelId="{5F97B8D9-6EB0-45F2-8C27-5FF6D3570CA6}">
      <dgm:prSet phldrT="[Texto]" custT="1"/>
      <dgm:spPr/>
      <dgm:t>
        <a:bodyPr/>
        <a:lstStyle/>
        <a:p>
          <a:r>
            <a:rPr lang="es-MX" sz="1600" dirty="0" smtClean="0">
              <a:latin typeface="Monserrat"/>
            </a:rPr>
            <a:t>En el caso de un cambio sustancial a un programa existente, describir su evolución señalando los resultados con base en la información de desempeño disponible.</a:t>
          </a:r>
          <a:endParaRPr lang="es-MX" sz="1600" dirty="0">
            <a:latin typeface="Monserrat"/>
          </a:endParaRPr>
        </a:p>
      </dgm:t>
    </dgm:pt>
    <dgm:pt modelId="{20934FDB-C9EB-42FF-B868-F340183C6382}" type="parTrans" cxnId="{A6532C69-71AF-4A73-A25A-94DE9354A388}">
      <dgm:prSet/>
      <dgm:spPr/>
      <dgm:t>
        <a:bodyPr/>
        <a:lstStyle/>
        <a:p>
          <a:endParaRPr lang="es-ES" sz="1600"/>
        </a:p>
      </dgm:t>
    </dgm:pt>
    <dgm:pt modelId="{B43574B4-AC36-4D96-A994-6AA99ED0DF5F}" type="sibTrans" cxnId="{A6532C69-71AF-4A73-A25A-94DE9354A388}">
      <dgm:prSet/>
      <dgm:spPr/>
      <dgm:t>
        <a:bodyPr/>
        <a:lstStyle/>
        <a:p>
          <a:endParaRPr lang="es-ES" sz="1600"/>
        </a:p>
      </dgm:t>
    </dgm:pt>
    <dgm:pt modelId="{87280970-568D-4AFD-9EED-ADC8DE7F46F7}">
      <dgm:prSet phldrT="[Texto]" custT="1"/>
      <dgm:spPr/>
      <dgm:t>
        <a:bodyPr/>
        <a:lstStyle/>
        <a:p>
          <a:r>
            <a:rPr lang="es-ES" sz="1600" dirty="0" smtClean="0">
              <a:latin typeface="Monserrat"/>
            </a:rPr>
            <a:t>Definición del problema</a:t>
          </a:r>
          <a:endParaRPr lang="es-MX" sz="1600" dirty="0">
            <a:latin typeface="Monserrat"/>
          </a:endParaRPr>
        </a:p>
      </dgm:t>
    </dgm:pt>
    <dgm:pt modelId="{3D842CE1-336B-4077-9AC8-CBEE1AF0A077}" type="parTrans" cxnId="{B4896AAA-B6BD-4335-A8E0-9A4A1DB09BD1}">
      <dgm:prSet/>
      <dgm:spPr/>
      <dgm:t>
        <a:bodyPr/>
        <a:lstStyle/>
        <a:p>
          <a:endParaRPr lang="es-ES" sz="1600"/>
        </a:p>
      </dgm:t>
    </dgm:pt>
    <dgm:pt modelId="{57F9DC02-2F40-4E68-9FC1-87CD4C539A93}" type="sibTrans" cxnId="{B4896AAA-B6BD-4335-A8E0-9A4A1DB09BD1}">
      <dgm:prSet/>
      <dgm:spPr/>
      <dgm:t>
        <a:bodyPr/>
        <a:lstStyle/>
        <a:p>
          <a:endParaRPr lang="es-ES" sz="1600"/>
        </a:p>
      </dgm:t>
    </dgm:pt>
    <dgm:pt modelId="{A3232290-8518-4744-B3C9-932C23B24172}">
      <dgm:prSet custT="1"/>
      <dgm:spPr/>
      <dgm:t>
        <a:bodyPr/>
        <a:lstStyle/>
        <a:p>
          <a:r>
            <a:rPr lang="es-ES" sz="1600" dirty="0">
              <a:latin typeface="Monserrat"/>
            </a:rPr>
            <a:t>Estado actual del problema.</a:t>
          </a:r>
        </a:p>
      </dgm:t>
    </dgm:pt>
    <dgm:pt modelId="{2C657406-81F3-4024-A135-81C82D89F168}" type="parTrans" cxnId="{6809E8DA-4AF4-4B1F-BC4F-D73F168B6F91}">
      <dgm:prSet/>
      <dgm:spPr/>
      <dgm:t>
        <a:bodyPr/>
        <a:lstStyle/>
        <a:p>
          <a:endParaRPr lang="es-ES" sz="1600"/>
        </a:p>
      </dgm:t>
    </dgm:pt>
    <dgm:pt modelId="{69AD6116-74EA-4291-97C7-A17CD1189A69}" type="sibTrans" cxnId="{6809E8DA-4AF4-4B1F-BC4F-D73F168B6F91}">
      <dgm:prSet/>
      <dgm:spPr/>
      <dgm:t>
        <a:bodyPr/>
        <a:lstStyle/>
        <a:p>
          <a:endParaRPr lang="es-ES" sz="1600"/>
        </a:p>
      </dgm:t>
    </dgm:pt>
    <dgm:pt modelId="{5C148229-D805-4784-9959-0515B8278C48}">
      <dgm:prSet custT="1"/>
      <dgm:spPr/>
      <dgm:t>
        <a:bodyPr/>
        <a:lstStyle/>
        <a:p>
          <a:r>
            <a:rPr lang="es-ES" sz="1600" dirty="0">
              <a:latin typeface="Monserrat"/>
            </a:rPr>
            <a:t>Evolución del problema.</a:t>
          </a:r>
        </a:p>
      </dgm:t>
    </dgm:pt>
    <dgm:pt modelId="{15632BDF-F099-49DD-896D-8EE0EB4E8787}" type="parTrans" cxnId="{78687074-A94D-4E60-A434-FAD18009B7BE}">
      <dgm:prSet/>
      <dgm:spPr/>
      <dgm:t>
        <a:bodyPr/>
        <a:lstStyle/>
        <a:p>
          <a:endParaRPr lang="es-ES" sz="1600"/>
        </a:p>
      </dgm:t>
    </dgm:pt>
    <dgm:pt modelId="{8773313A-6E60-4B3C-8D15-5C0142ACA50E}" type="sibTrans" cxnId="{78687074-A94D-4E60-A434-FAD18009B7BE}">
      <dgm:prSet/>
      <dgm:spPr/>
      <dgm:t>
        <a:bodyPr/>
        <a:lstStyle/>
        <a:p>
          <a:endParaRPr lang="es-ES" sz="1600"/>
        </a:p>
      </dgm:t>
    </dgm:pt>
    <dgm:pt modelId="{32C96E24-3F94-49AC-A370-A82688EBFB8C}">
      <dgm:prSet custT="1"/>
      <dgm:spPr/>
      <dgm:t>
        <a:bodyPr/>
        <a:lstStyle/>
        <a:p>
          <a:r>
            <a:rPr lang="es-ES" sz="1600" dirty="0">
              <a:latin typeface="Monserrat"/>
            </a:rPr>
            <a:t>Experiencias de atención.</a:t>
          </a:r>
        </a:p>
      </dgm:t>
    </dgm:pt>
    <dgm:pt modelId="{646B1A87-BD8A-4399-A079-FC3E2178022B}" type="parTrans" cxnId="{FE54FD52-E5C6-4681-8DDF-A1A202A79667}">
      <dgm:prSet/>
      <dgm:spPr/>
      <dgm:t>
        <a:bodyPr/>
        <a:lstStyle/>
        <a:p>
          <a:endParaRPr lang="es-ES" sz="1600"/>
        </a:p>
      </dgm:t>
    </dgm:pt>
    <dgm:pt modelId="{9C5761D3-0ABE-4211-9752-7BEF83AA5BD7}" type="sibTrans" cxnId="{FE54FD52-E5C6-4681-8DDF-A1A202A79667}">
      <dgm:prSet/>
      <dgm:spPr/>
      <dgm:t>
        <a:bodyPr/>
        <a:lstStyle/>
        <a:p>
          <a:endParaRPr lang="es-ES" sz="1600"/>
        </a:p>
      </dgm:t>
    </dgm:pt>
    <dgm:pt modelId="{18652B7B-0AD8-456C-948A-57C5CAA9B8B5}">
      <dgm:prSet custT="1"/>
      <dgm:spPr/>
      <dgm:t>
        <a:bodyPr/>
        <a:lstStyle/>
        <a:p>
          <a:r>
            <a:rPr lang="es-ES" sz="1600" dirty="0">
              <a:latin typeface="Monserrat"/>
            </a:rPr>
            <a:t>Árbol </a:t>
          </a:r>
          <a:r>
            <a:rPr lang="es-ES" sz="1600">
              <a:latin typeface="Monserrat"/>
            </a:rPr>
            <a:t>del </a:t>
          </a:r>
          <a:r>
            <a:rPr lang="es-ES" sz="1600" smtClean="0">
              <a:latin typeface="Monserrat"/>
            </a:rPr>
            <a:t>problema</a:t>
          </a:r>
          <a:r>
            <a:rPr lang="es-MX" sz="1600" smtClean="0">
              <a:latin typeface="Monserrat"/>
            </a:rPr>
            <a:t> </a:t>
          </a:r>
          <a:endParaRPr lang="es-ES" sz="1600" dirty="0">
            <a:latin typeface="Monserrat"/>
          </a:endParaRPr>
        </a:p>
      </dgm:t>
    </dgm:pt>
    <dgm:pt modelId="{AB8E1342-EC9A-46EB-9A55-AA078B741A47}" type="parTrans" cxnId="{F9E93AB2-C1B1-483D-8FE0-E2C7A79D2E74}">
      <dgm:prSet/>
      <dgm:spPr/>
      <dgm:t>
        <a:bodyPr/>
        <a:lstStyle/>
        <a:p>
          <a:endParaRPr lang="es-ES" sz="1600"/>
        </a:p>
      </dgm:t>
    </dgm:pt>
    <dgm:pt modelId="{52516717-249D-4B3A-8DF6-9722AB1FDE25}" type="sibTrans" cxnId="{F9E93AB2-C1B1-483D-8FE0-E2C7A79D2E74}">
      <dgm:prSet/>
      <dgm:spPr/>
      <dgm:t>
        <a:bodyPr/>
        <a:lstStyle/>
        <a:p>
          <a:endParaRPr lang="es-ES" sz="1600"/>
        </a:p>
      </dgm:t>
    </dgm:pt>
    <dgm:pt modelId="{6E28DC23-21DD-4DA1-8255-3F9E506AAC63}">
      <dgm:prSet phldrT="[Texto]" custT="1"/>
      <dgm:spPr/>
      <dgm:t>
        <a:bodyPr/>
        <a:lstStyle/>
        <a:p>
          <a:r>
            <a:rPr lang="es-MX" sz="1600" dirty="0" smtClean="0">
              <a:latin typeface="Monserrat"/>
            </a:rPr>
            <a:t>Determinación de los objetivos del programa</a:t>
          </a:r>
          <a:endParaRPr lang="es-ES" sz="1600" dirty="0" smtClean="0">
            <a:latin typeface="Monserrat"/>
          </a:endParaRPr>
        </a:p>
      </dgm:t>
    </dgm:pt>
    <dgm:pt modelId="{69C3D9F9-BED4-4612-8E8F-4764F5C86AED}" type="parTrans" cxnId="{34DCE3DB-F73D-41CF-B89D-E956D6CF04E6}">
      <dgm:prSet/>
      <dgm:spPr/>
      <dgm:t>
        <a:bodyPr/>
        <a:lstStyle/>
        <a:p>
          <a:endParaRPr lang="es-ES" sz="1600"/>
        </a:p>
      </dgm:t>
    </dgm:pt>
    <dgm:pt modelId="{8E950D65-9282-4357-8C0F-D376ED33F394}" type="sibTrans" cxnId="{34DCE3DB-F73D-41CF-B89D-E956D6CF04E6}">
      <dgm:prSet/>
      <dgm:spPr/>
      <dgm:t>
        <a:bodyPr/>
        <a:lstStyle/>
        <a:p>
          <a:endParaRPr lang="es-ES" sz="1600"/>
        </a:p>
      </dgm:t>
    </dgm:pt>
    <dgm:pt modelId="{F245E4B4-F051-4475-BC29-006B152F8B10}">
      <dgm:prSet phldrT="[Texto]" custT="1"/>
      <dgm:spPr/>
      <dgm:t>
        <a:bodyPr/>
        <a:lstStyle/>
        <a:p>
          <a:r>
            <a:rPr lang="es-MX" sz="1600" dirty="0" smtClean="0">
              <a:latin typeface="Monserrat"/>
            </a:rPr>
            <a:t>Aportación del programa a los objetivos del Plan Nacional de Desarrollo y de la institución. </a:t>
          </a:r>
          <a:endParaRPr lang="es-ES" sz="1600" dirty="0" smtClean="0">
            <a:latin typeface="Monserrat"/>
          </a:endParaRPr>
        </a:p>
      </dgm:t>
    </dgm:pt>
    <dgm:pt modelId="{0D7718A1-E4F3-45E1-88D4-A6A7A74E0C68}" type="parTrans" cxnId="{699BACA5-84B9-4006-8EAF-84339DC62091}">
      <dgm:prSet/>
      <dgm:spPr/>
      <dgm:t>
        <a:bodyPr/>
        <a:lstStyle/>
        <a:p>
          <a:endParaRPr lang="es-ES" sz="1600"/>
        </a:p>
      </dgm:t>
    </dgm:pt>
    <dgm:pt modelId="{F750E94B-DEC2-48CB-947B-8293DE482D63}" type="sibTrans" cxnId="{699BACA5-84B9-4006-8EAF-84339DC62091}">
      <dgm:prSet/>
      <dgm:spPr/>
      <dgm:t>
        <a:bodyPr/>
        <a:lstStyle/>
        <a:p>
          <a:endParaRPr lang="es-ES" sz="1600"/>
        </a:p>
      </dgm:t>
    </dgm:pt>
    <dgm:pt modelId="{63895298-E6AD-4361-902E-F487DC9FF88C}">
      <dgm:prSet custT="1"/>
      <dgm:spPr/>
      <dgm:t>
        <a:bodyPr/>
        <a:lstStyle/>
        <a:p>
          <a:r>
            <a:rPr lang="es-MX" sz="1600" dirty="0" smtClean="0">
              <a:latin typeface="Monserrat"/>
            </a:rPr>
            <a:t>Identificación y caracterización de la población o área de enfoque objetivo.</a:t>
          </a:r>
          <a:endParaRPr lang="es-ES" sz="1600" dirty="0" smtClean="0">
            <a:latin typeface="Monserrat"/>
          </a:endParaRPr>
        </a:p>
      </dgm:t>
    </dgm:pt>
    <dgm:pt modelId="{9E0AEFC2-E0C5-46BC-AFAA-2534EE649568}" type="parTrans" cxnId="{2E0D8461-3B31-48A5-B37C-FEE3305288A7}">
      <dgm:prSet/>
      <dgm:spPr/>
      <dgm:t>
        <a:bodyPr/>
        <a:lstStyle/>
        <a:p>
          <a:endParaRPr lang="es-ES" sz="1600"/>
        </a:p>
      </dgm:t>
    </dgm:pt>
    <dgm:pt modelId="{834727AB-A9BE-4E62-A364-EDE0B50BD406}" type="sibTrans" cxnId="{2E0D8461-3B31-48A5-B37C-FEE3305288A7}">
      <dgm:prSet/>
      <dgm:spPr/>
      <dgm:t>
        <a:bodyPr/>
        <a:lstStyle/>
        <a:p>
          <a:endParaRPr lang="es-ES" sz="1600"/>
        </a:p>
      </dgm:t>
    </dgm:pt>
    <dgm:pt modelId="{7F3FF628-BDD5-42EE-8D1C-F032E8F2BBC8}">
      <dgm:prSet custT="1"/>
      <dgm:spPr/>
      <dgm:t>
        <a:bodyPr/>
        <a:lstStyle/>
        <a:p>
          <a:r>
            <a:rPr lang="es-MX" sz="1600" dirty="0" smtClean="0">
              <a:latin typeface="Monserrat"/>
            </a:rPr>
            <a:t>Cuantificación de la población o área de enfoque objetivo</a:t>
          </a:r>
          <a:endParaRPr lang="es-ES" sz="1600" dirty="0" smtClean="0">
            <a:latin typeface="Monserrat"/>
          </a:endParaRPr>
        </a:p>
      </dgm:t>
    </dgm:pt>
    <dgm:pt modelId="{A63F5999-4F35-4489-BE97-53601F2FA485}" type="parTrans" cxnId="{A2E873F0-603A-49C2-BC59-FEDF0658EC2B}">
      <dgm:prSet/>
      <dgm:spPr/>
      <dgm:t>
        <a:bodyPr/>
        <a:lstStyle/>
        <a:p>
          <a:endParaRPr lang="es-ES" sz="1600"/>
        </a:p>
      </dgm:t>
    </dgm:pt>
    <dgm:pt modelId="{45A21121-9CBE-49D9-8661-01AE49392390}" type="sibTrans" cxnId="{A2E873F0-603A-49C2-BC59-FEDF0658EC2B}">
      <dgm:prSet/>
      <dgm:spPr/>
      <dgm:t>
        <a:bodyPr/>
        <a:lstStyle/>
        <a:p>
          <a:endParaRPr lang="es-ES" sz="1600"/>
        </a:p>
      </dgm:t>
    </dgm:pt>
    <dgm:pt modelId="{8E987885-A99C-4C8E-AAF5-D58A9FB43098}">
      <dgm:prSet custT="1"/>
      <dgm:spPr/>
      <dgm:t>
        <a:bodyPr/>
        <a:lstStyle/>
        <a:p>
          <a:r>
            <a:rPr lang="es-MX" sz="1600" dirty="0" smtClean="0">
              <a:latin typeface="Monserrat"/>
            </a:rPr>
            <a:t>Frecuencia de actualización de la población o área de enfoque potencial y objetivo. </a:t>
          </a:r>
          <a:endParaRPr lang="es-ES" sz="1600" dirty="0" smtClean="0">
            <a:latin typeface="Monserrat"/>
          </a:endParaRPr>
        </a:p>
      </dgm:t>
    </dgm:pt>
    <dgm:pt modelId="{1FF6F5C9-82C7-4CE9-B5AF-54983176CCCD}" type="parTrans" cxnId="{EE7BFE95-D928-49E3-8093-FD67464D754B}">
      <dgm:prSet/>
      <dgm:spPr/>
      <dgm:t>
        <a:bodyPr/>
        <a:lstStyle/>
        <a:p>
          <a:endParaRPr lang="es-ES" sz="1600"/>
        </a:p>
      </dgm:t>
    </dgm:pt>
    <dgm:pt modelId="{66A2BBC1-A8F3-452F-8480-040456ACB504}" type="sibTrans" cxnId="{EE7BFE95-D928-49E3-8093-FD67464D754B}">
      <dgm:prSet/>
      <dgm:spPr/>
      <dgm:t>
        <a:bodyPr/>
        <a:lstStyle/>
        <a:p>
          <a:endParaRPr lang="es-ES" sz="1600"/>
        </a:p>
      </dgm:t>
    </dgm:pt>
    <dgm:pt modelId="{F03223A0-FFCF-4A1F-AEFE-B7C83632B062}" type="pres">
      <dgm:prSet presAssocID="{3AAAA5F6-64FF-4C6B-8CEC-779FC1079372}" presName="Name0" presStyleCnt="0">
        <dgm:presLayoutVars>
          <dgm:dir/>
          <dgm:animLvl val="lvl"/>
          <dgm:resizeHandles val="exact"/>
        </dgm:presLayoutVars>
      </dgm:prSet>
      <dgm:spPr/>
      <dgm:t>
        <a:bodyPr/>
        <a:lstStyle/>
        <a:p>
          <a:endParaRPr lang="es-MX"/>
        </a:p>
      </dgm:t>
    </dgm:pt>
    <dgm:pt modelId="{FB5C3ACD-B8FC-45DC-995B-7AA08BD70E0D}" type="pres">
      <dgm:prSet presAssocID="{4851A3F9-711F-4FAD-839C-174FFDBE5D5D}" presName="composite" presStyleCnt="0"/>
      <dgm:spPr/>
      <dgm:t>
        <a:bodyPr/>
        <a:lstStyle/>
        <a:p>
          <a:endParaRPr lang="es-ES"/>
        </a:p>
      </dgm:t>
    </dgm:pt>
    <dgm:pt modelId="{B9FF4DE6-8FED-49BA-AA9D-65D77DFBF0DC}" type="pres">
      <dgm:prSet presAssocID="{4851A3F9-711F-4FAD-839C-174FFDBE5D5D}" presName="parTx" presStyleLbl="alignNode1" presStyleIdx="0" presStyleCnt="4">
        <dgm:presLayoutVars>
          <dgm:chMax val="0"/>
          <dgm:chPref val="0"/>
          <dgm:bulletEnabled val="1"/>
        </dgm:presLayoutVars>
      </dgm:prSet>
      <dgm:spPr/>
      <dgm:t>
        <a:bodyPr/>
        <a:lstStyle/>
        <a:p>
          <a:endParaRPr lang="es-MX"/>
        </a:p>
      </dgm:t>
    </dgm:pt>
    <dgm:pt modelId="{A9DA737F-FD05-4BDA-A66B-CE65B4612F85}" type="pres">
      <dgm:prSet presAssocID="{4851A3F9-711F-4FAD-839C-174FFDBE5D5D}" presName="desTx" presStyleLbl="alignAccFollowNode1" presStyleIdx="0" presStyleCnt="4">
        <dgm:presLayoutVars>
          <dgm:bulletEnabled val="1"/>
        </dgm:presLayoutVars>
      </dgm:prSet>
      <dgm:spPr/>
      <dgm:t>
        <a:bodyPr/>
        <a:lstStyle/>
        <a:p>
          <a:endParaRPr lang="es-MX"/>
        </a:p>
      </dgm:t>
    </dgm:pt>
    <dgm:pt modelId="{D6FA50EF-2CA1-4888-943D-247901214FF4}" type="pres">
      <dgm:prSet presAssocID="{B97B62B0-704D-4EAE-9B6F-509D239CBA24}" presName="space" presStyleCnt="0"/>
      <dgm:spPr/>
      <dgm:t>
        <a:bodyPr/>
        <a:lstStyle/>
        <a:p>
          <a:endParaRPr lang="es-ES"/>
        </a:p>
      </dgm:t>
    </dgm:pt>
    <dgm:pt modelId="{50D3E846-E5C8-4CA1-AA25-900254997727}" type="pres">
      <dgm:prSet presAssocID="{05DB69EA-149A-4102-88F9-6D81053EA686}" presName="composite" presStyleCnt="0"/>
      <dgm:spPr/>
      <dgm:t>
        <a:bodyPr/>
        <a:lstStyle/>
        <a:p>
          <a:endParaRPr lang="es-ES"/>
        </a:p>
      </dgm:t>
    </dgm:pt>
    <dgm:pt modelId="{D1E9E7C3-3FB2-4A77-B07C-F5F936148733}" type="pres">
      <dgm:prSet presAssocID="{05DB69EA-149A-4102-88F9-6D81053EA686}" presName="parTx" presStyleLbl="alignNode1" presStyleIdx="1" presStyleCnt="4">
        <dgm:presLayoutVars>
          <dgm:chMax val="0"/>
          <dgm:chPref val="0"/>
          <dgm:bulletEnabled val="1"/>
        </dgm:presLayoutVars>
      </dgm:prSet>
      <dgm:spPr/>
      <dgm:t>
        <a:bodyPr/>
        <a:lstStyle/>
        <a:p>
          <a:endParaRPr lang="es-MX"/>
        </a:p>
      </dgm:t>
    </dgm:pt>
    <dgm:pt modelId="{23A583CC-7703-4DD9-A695-00B6B076B3E8}" type="pres">
      <dgm:prSet presAssocID="{05DB69EA-149A-4102-88F9-6D81053EA686}" presName="desTx" presStyleLbl="alignAccFollowNode1" presStyleIdx="1" presStyleCnt="4">
        <dgm:presLayoutVars>
          <dgm:bulletEnabled val="1"/>
        </dgm:presLayoutVars>
      </dgm:prSet>
      <dgm:spPr/>
      <dgm:t>
        <a:bodyPr/>
        <a:lstStyle/>
        <a:p>
          <a:endParaRPr lang="es-MX"/>
        </a:p>
      </dgm:t>
    </dgm:pt>
    <dgm:pt modelId="{02D76C52-B5C2-4147-A9BC-7B35DCA4D494}" type="pres">
      <dgm:prSet presAssocID="{B3DC8F54-F144-4D3D-A397-0EA4877D6AD8}" presName="space" presStyleCnt="0"/>
      <dgm:spPr/>
      <dgm:t>
        <a:bodyPr/>
        <a:lstStyle/>
        <a:p>
          <a:endParaRPr lang="es-ES"/>
        </a:p>
      </dgm:t>
    </dgm:pt>
    <dgm:pt modelId="{58B3869C-D101-4257-8741-A4EB3FEDB76A}" type="pres">
      <dgm:prSet presAssocID="{6EC205F6-0322-4902-ABE4-A9CA7527E46E}" presName="composite" presStyleCnt="0"/>
      <dgm:spPr/>
      <dgm:t>
        <a:bodyPr/>
        <a:lstStyle/>
        <a:p>
          <a:endParaRPr lang="es-ES"/>
        </a:p>
      </dgm:t>
    </dgm:pt>
    <dgm:pt modelId="{ABEBDCA1-D176-4281-8638-0BDBB83DF8E1}" type="pres">
      <dgm:prSet presAssocID="{6EC205F6-0322-4902-ABE4-A9CA7527E46E}" presName="parTx" presStyleLbl="alignNode1" presStyleIdx="2" presStyleCnt="4">
        <dgm:presLayoutVars>
          <dgm:chMax val="0"/>
          <dgm:chPref val="0"/>
          <dgm:bulletEnabled val="1"/>
        </dgm:presLayoutVars>
      </dgm:prSet>
      <dgm:spPr/>
      <dgm:t>
        <a:bodyPr/>
        <a:lstStyle/>
        <a:p>
          <a:endParaRPr lang="es-MX"/>
        </a:p>
      </dgm:t>
    </dgm:pt>
    <dgm:pt modelId="{1880BC06-E8DC-46C4-9C9E-4DA018EC09F7}" type="pres">
      <dgm:prSet presAssocID="{6EC205F6-0322-4902-ABE4-A9CA7527E46E}" presName="desTx" presStyleLbl="alignAccFollowNode1" presStyleIdx="2" presStyleCnt="4">
        <dgm:presLayoutVars>
          <dgm:bulletEnabled val="1"/>
        </dgm:presLayoutVars>
      </dgm:prSet>
      <dgm:spPr/>
      <dgm:t>
        <a:bodyPr/>
        <a:lstStyle/>
        <a:p>
          <a:endParaRPr lang="es-MX"/>
        </a:p>
      </dgm:t>
    </dgm:pt>
    <dgm:pt modelId="{13DA1BAC-B517-4454-9C3D-5C62A9D3730A}" type="pres">
      <dgm:prSet presAssocID="{99166D74-D061-484F-B4AE-7A1BE3FF53EA}" presName="space" presStyleCnt="0"/>
      <dgm:spPr/>
      <dgm:t>
        <a:bodyPr/>
        <a:lstStyle/>
        <a:p>
          <a:endParaRPr lang="es-ES"/>
        </a:p>
      </dgm:t>
    </dgm:pt>
    <dgm:pt modelId="{8B1256AB-3F20-4A31-A76A-486B51BB1AC3}" type="pres">
      <dgm:prSet presAssocID="{7E1B0CDC-8A17-43F1-A956-9EB726324AA4}" presName="composite" presStyleCnt="0"/>
      <dgm:spPr/>
      <dgm:t>
        <a:bodyPr/>
        <a:lstStyle/>
        <a:p>
          <a:endParaRPr lang="es-ES"/>
        </a:p>
      </dgm:t>
    </dgm:pt>
    <dgm:pt modelId="{3BD39394-4441-42EB-B7BA-C673A5186378}" type="pres">
      <dgm:prSet presAssocID="{7E1B0CDC-8A17-43F1-A956-9EB726324AA4}" presName="parTx" presStyleLbl="alignNode1" presStyleIdx="3" presStyleCnt="4">
        <dgm:presLayoutVars>
          <dgm:chMax val="0"/>
          <dgm:chPref val="0"/>
          <dgm:bulletEnabled val="1"/>
        </dgm:presLayoutVars>
      </dgm:prSet>
      <dgm:spPr/>
      <dgm:t>
        <a:bodyPr/>
        <a:lstStyle/>
        <a:p>
          <a:endParaRPr lang="es-MX"/>
        </a:p>
      </dgm:t>
    </dgm:pt>
    <dgm:pt modelId="{7E1422F1-3731-41DB-AE31-D900C176E4C3}" type="pres">
      <dgm:prSet presAssocID="{7E1B0CDC-8A17-43F1-A956-9EB726324AA4}" presName="desTx" presStyleLbl="alignAccFollowNode1" presStyleIdx="3" presStyleCnt="4">
        <dgm:presLayoutVars>
          <dgm:bulletEnabled val="1"/>
        </dgm:presLayoutVars>
      </dgm:prSet>
      <dgm:spPr/>
      <dgm:t>
        <a:bodyPr/>
        <a:lstStyle/>
        <a:p>
          <a:endParaRPr lang="es-MX"/>
        </a:p>
      </dgm:t>
    </dgm:pt>
  </dgm:ptLst>
  <dgm:cxnLst>
    <dgm:cxn modelId="{59AB5D7C-3F4E-4283-BB8D-7D93C210F544}" type="presOf" srcId="{8E987885-A99C-4C8E-AAF5-D58A9FB43098}" destId="{7E1422F1-3731-41DB-AE31-D900C176E4C3}" srcOrd="0" destOrd="3" presId="urn:microsoft.com/office/officeart/2005/8/layout/hList1"/>
    <dgm:cxn modelId="{4B92EDD8-61B3-4970-AE71-1BB08138E2FB}" srcId="{6EC205F6-0322-4902-ABE4-A9CA7527E46E}" destId="{25068EA4-E20D-4337-A1E0-10F2866D9174}" srcOrd="0" destOrd="0" parTransId="{D93DE309-B0C7-43C6-93CE-708D88A6B510}" sibTransId="{0B2898A3-672B-4AC4-B4E7-098779068C90}"/>
    <dgm:cxn modelId="{25C93515-AB0E-4E91-BCC7-8C4D26ADF2DF}" type="presOf" srcId="{0D9118A5-1E40-46EF-A108-3B1C15A00797}" destId="{A9DA737F-FD05-4BDA-A66B-CE65B4612F85}" srcOrd="0" destOrd="0" presId="urn:microsoft.com/office/officeart/2005/8/layout/hList1"/>
    <dgm:cxn modelId="{ABFD2D6B-B03F-4299-9D46-8EC7CE2AF4F5}" srcId="{4851A3F9-711F-4FAD-839C-174FFDBE5D5D}" destId="{0D9118A5-1E40-46EF-A108-3B1C15A00797}" srcOrd="0" destOrd="0" parTransId="{22F94ACE-6F09-4A76-9F8A-4A788AC4879F}" sibTransId="{6C00DCB0-6943-4CFF-BAA3-D824E2609227}"/>
    <dgm:cxn modelId="{A2E873F0-603A-49C2-BC59-FEDF0658EC2B}" srcId="{7E1B0CDC-8A17-43F1-A956-9EB726324AA4}" destId="{7F3FF628-BDD5-42EE-8D1C-F032E8F2BBC8}" srcOrd="2" destOrd="0" parTransId="{A63F5999-4F35-4489-BE97-53601F2FA485}" sibTransId="{45A21121-9CBE-49D9-8661-01AE49392390}"/>
    <dgm:cxn modelId="{A6532C69-71AF-4A73-A25A-94DE9354A388}" srcId="{4851A3F9-711F-4FAD-839C-174FFDBE5D5D}" destId="{5F97B8D9-6EB0-45F2-8C27-5FF6D3570CA6}" srcOrd="1" destOrd="0" parTransId="{20934FDB-C9EB-42FF-B868-F340183C6382}" sibTransId="{B43574B4-AC36-4D96-A994-6AA99ED0DF5F}"/>
    <dgm:cxn modelId="{88FB6D70-0CD1-444A-BAC8-8D3C0C7D07CE}" type="presOf" srcId="{7F3FF628-BDD5-42EE-8D1C-F032E8F2BBC8}" destId="{7E1422F1-3731-41DB-AE31-D900C176E4C3}" srcOrd="0" destOrd="2" presId="urn:microsoft.com/office/officeart/2005/8/layout/hList1"/>
    <dgm:cxn modelId="{34DCE3DB-F73D-41CF-B89D-E956D6CF04E6}" srcId="{6EC205F6-0322-4902-ABE4-A9CA7527E46E}" destId="{6E28DC23-21DD-4DA1-8255-3F9E506AAC63}" srcOrd="1" destOrd="0" parTransId="{69C3D9F9-BED4-4612-8E8F-4764F5C86AED}" sibTransId="{8E950D65-9282-4357-8C0F-D376ED33F394}"/>
    <dgm:cxn modelId="{37774601-740B-4BA9-AEAD-462F69BBF1E8}" srcId="{7E1B0CDC-8A17-43F1-A956-9EB726324AA4}" destId="{8A855373-8E82-4D8B-892F-90178AD75740}" srcOrd="0" destOrd="0" parTransId="{4E34215B-1572-46C5-872E-16F4D5474833}" sibTransId="{D675D36C-5A2C-47ED-A30C-1E620B5CAF16}"/>
    <dgm:cxn modelId="{B4896AAA-B6BD-4335-A8E0-9A4A1DB09BD1}" srcId="{05DB69EA-149A-4102-88F9-6D81053EA686}" destId="{87280970-568D-4AFD-9EED-ADC8DE7F46F7}" srcOrd="0" destOrd="0" parTransId="{3D842CE1-336B-4077-9AC8-CBEE1AF0A077}" sibTransId="{57F9DC02-2F40-4E68-9FC1-87CD4C539A93}"/>
    <dgm:cxn modelId="{FE54FD52-E5C6-4681-8DDF-A1A202A79667}" srcId="{05DB69EA-149A-4102-88F9-6D81053EA686}" destId="{32C96E24-3F94-49AC-A370-A82688EBFB8C}" srcOrd="3" destOrd="0" parTransId="{646B1A87-BD8A-4399-A079-FC3E2178022B}" sibTransId="{9C5761D3-0ABE-4211-9752-7BEF83AA5BD7}"/>
    <dgm:cxn modelId="{2E0D8461-3B31-48A5-B37C-FEE3305288A7}" srcId="{7E1B0CDC-8A17-43F1-A956-9EB726324AA4}" destId="{63895298-E6AD-4361-902E-F487DC9FF88C}" srcOrd="1" destOrd="0" parTransId="{9E0AEFC2-E0C5-46BC-AFAA-2534EE649568}" sibTransId="{834727AB-A9BE-4E62-A364-EDE0B50BD406}"/>
    <dgm:cxn modelId="{F22D2E48-7E2B-42E9-8C69-64D98892832B}" type="presOf" srcId="{18652B7B-0AD8-456C-948A-57C5CAA9B8B5}" destId="{23A583CC-7703-4DD9-A695-00B6B076B3E8}" srcOrd="0" destOrd="4" presId="urn:microsoft.com/office/officeart/2005/8/layout/hList1"/>
    <dgm:cxn modelId="{A165DBD9-082E-4AEA-8B21-B85D9B80D538}" type="presOf" srcId="{5F97B8D9-6EB0-45F2-8C27-5FF6D3570CA6}" destId="{A9DA737F-FD05-4BDA-A66B-CE65B4612F85}" srcOrd="0" destOrd="1" presId="urn:microsoft.com/office/officeart/2005/8/layout/hList1"/>
    <dgm:cxn modelId="{29BF4F07-0866-4D85-8740-CA4908FA8003}" type="presOf" srcId="{A3232290-8518-4744-B3C9-932C23B24172}" destId="{23A583CC-7703-4DD9-A695-00B6B076B3E8}" srcOrd="0" destOrd="1" presId="urn:microsoft.com/office/officeart/2005/8/layout/hList1"/>
    <dgm:cxn modelId="{8579D88A-5FA3-40B0-A34F-4F3E80F59ACF}" type="presOf" srcId="{8A855373-8E82-4D8B-892F-90178AD75740}" destId="{7E1422F1-3731-41DB-AE31-D900C176E4C3}" srcOrd="0" destOrd="0" presId="urn:microsoft.com/office/officeart/2005/8/layout/hList1"/>
    <dgm:cxn modelId="{FE7FF4CD-DE1C-47D1-A175-F40AAAC223A5}" type="presOf" srcId="{25068EA4-E20D-4337-A1E0-10F2866D9174}" destId="{1880BC06-E8DC-46C4-9C9E-4DA018EC09F7}" srcOrd="0" destOrd="0" presId="urn:microsoft.com/office/officeart/2005/8/layout/hList1"/>
    <dgm:cxn modelId="{4BE75D54-9850-4705-BEA0-F0517FE69A65}" type="presOf" srcId="{05DB69EA-149A-4102-88F9-6D81053EA686}" destId="{D1E9E7C3-3FB2-4A77-B07C-F5F936148733}" srcOrd="0" destOrd="0" presId="urn:microsoft.com/office/officeart/2005/8/layout/hList1"/>
    <dgm:cxn modelId="{26ED8E22-3771-40A4-9C8B-86735EE129B7}" type="presOf" srcId="{6E28DC23-21DD-4DA1-8255-3F9E506AAC63}" destId="{1880BC06-E8DC-46C4-9C9E-4DA018EC09F7}" srcOrd="0" destOrd="1" presId="urn:microsoft.com/office/officeart/2005/8/layout/hList1"/>
    <dgm:cxn modelId="{EE7BFE95-D928-49E3-8093-FD67464D754B}" srcId="{7E1B0CDC-8A17-43F1-A956-9EB726324AA4}" destId="{8E987885-A99C-4C8E-AAF5-D58A9FB43098}" srcOrd="3" destOrd="0" parTransId="{1FF6F5C9-82C7-4CE9-B5AF-54983176CCCD}" sibTransId="{66A2BBC1-A8F3-452F-8480-040456ACB504}"/>
    <dgm:cxn modelId="{27064882-4EBE-44FE-A1CB-2787A5D86BB7}" type="presOf" srcId="{7E1B0CDC-8A17-43F1-A956-9EB726324AA4}" destId="{3BD39394-4441-42EB-B7BA-C673A5186378}" srcOrd="0" destOrd="0" presId="urn:microsoft.com/office/officeart/2005/8/layout/hList1"/>
    <dgm:cxn modelId="{B843D32D-C7BE-4C57-8B18-A553B7A9176C}" type="presOf" srcId="{3AAAA5F6-64FF-4C6B-8CEC-779FC1079372}" destId="{F03223A0-FFCF-4A1F-AEFE-B7C83632B062}" srcOrd="0" destOrd="0" presId="urn:microsoft.com/office/officeart/2005/8/layout/hList1"/>
    <dgm:cxn modelId="{B3C9A043-0234-4698-AFEB-BFCA3CB492A7}" type="presOf" srcId="{63895298-E6AD-4361-902E-F487DC9FF88C}" destId="{7E1422F1-3731-41DB-AE31-D900C176E4C3}" srcOrd="0" destOrd="1" presId="urn:microsoft.com/office/officeart/2005/8/layout/hList1"/>
    <dgm:cxn modelId="{6CA33E87-C6A1-4B5B-980D-C40FEB43F8C9}" type="presOf" srcId="{5C148229-D805-4784-9959-0515B8278C48}" destId="{23A583CC-7703-4DD9-A695-00B6B076B3E8}" srcOrd="0" destOrd="2" presId="urn:microsoft.com/office/officeart/2005/8/layout/hList1"/>
    <dgm:cxn modelId="{B13C5470-107F-4108-8FB3-D2313A6F5583}" type="presOf" srcId="{F245E4B4-F051-4475-BC29-006B152F8B10}" destId="{1880BC06-E8DC-46C4-9C9E-4DA018EC09F7}" srcOrd="0" destOrd="2" presId="urn:microsoft.com/office/officeart/2005/8/layout/hList1"/>
    <dgm:cxn modelId="{07D12885-0F5F-444D-95D5-265C472628D4}" srcId="{3AAAA5F6-64FF-4C6B-8CEC-779FC1079372}" destId="{7E1B0CDC-8A17-43F1-A956-9EB726324AA4}" srcOrd="3" destOrd="0" parTransId="{EA6D5442-7AA9-43C2-93A7-93A7C138D769}" sibTransId="{38F7F975-09ED-47B5-8175-0249760CF477}"/>
    <dgm:cxn modelId="{618DE699-F150-4E97-BD43-8A7661AE2382}" srcId="{3AAAA5F6-64FF-4C6B-8CEC-779FC1079372}" destId="{05DB69EA-149A-4102-88F9-6D81053EA686}" srcOrd="1" destOrd="0" parTransId="{4DC4A9F8-568F-4D9F-9DB7-F42AE5262D95}" sibTransId="{B3DC8F54-F144-4D3D-A397-0EA4877D6AD8}"/>
    <dgm:cxn modelId="{029EA8B8-E64F-4EC9-9B9A-5C82A106AD87}" type="presOf" srcId="{87280970-568D-4AFD-9EED-ADC8DE7F46F7}" destId="{23A583CC-7703-4DD9-A695-00B6B076B3E8}" srcOrd="0" destOrd="0" presId="urn:microsoft.com/office/officeart/2005/8/layout/hList1"/>
    <dgm:cxn modelId="{7BFBC795-CCBA-452F-AC14-069EEC54540E}" srcId="{3AAAA5F6-64FF-4C6B-8CEC-779FC1079372}" destId="{4851A3F9-711F-4FAD-839C-174FFDBE5D5D}" srcOrd="0" destOrd="0" parTransId="{0FBF6751-512C-4665-B9BD-76EFDC15F732}" sibTransId="{B97B62B0-704D-4EAE-9B6F-509D239CBA24}"/>
    <dgm:cxn modelId="{55740DB3-48AA-46E1-AA32-112A9324BE2E}" srcId="{3AAAA5F6-64FF-4C6B-8CEC-779FC1079372}" destId="{6EC205F6-0322-4902-ABE4-A9CA7527E46E}" srcOrd="2" destOrd="0" parTransId="{BBF2D145-A655-4838-A437-E968FC1B1040}" sibTransId="{99166D74-D061-484F-B4AE-7A1BE3FF53EA}"/>
    <dgm:cxn modelId="{1160F82D-F794-4C16-8983-8F56AA9C3591}" type="presOf" srcId="{4851A3F9-711F-4FAD-839C-174FFDBE5D5D}" destId="{B9FF4DE6-8FED-49BA-AA9D-65D77DFBF0DC}" srcOrd="0" destOrd="0" presId="urn:microsoft.com/office/officeart/2005/8/layout/hList1"/>
    <dgm:cxn modelId="{C5C9FDE0-913C-4E73-BE10-18CB9FC994D7}" type="presOf" srcId="{32C96E24-3F94-49AC-A370-A82688EBFB8C}" destId="{23A583CC-7703-4DD9-A695-00B6B076B3E8}" srcOrd="0" destOrd="3" presId="urn:microsoft.com/office/officeart/2005/8/layout/hList1"/>
    <dgm:cxn modelId="{699BACA5-84B9-4006-8EAF-84339DC62091}" srcId="{6EC205F6-0322-4902-ABE4-A9CA7527E46E}" destId="{F245E4B4-F051-4475-BC29-006B152F8B10}" srcOrd="2" destOrd="0" parTransId="{0D7718A1-E4F3-45E1-88D4-A6A7A74E0C68}" sibTransId="{F750E94B-DEC2-48CB-947B-8293DE482D63}"/>
    <dgm:cxn modelId="{F9E93AB2-C1B1-483D-8FE0-E2C7A79D2E74}" srcId="{05DB69EA-149A-4102-88F9-6D81053EA686}" destId="{18652B7B-0AD8-456C-948A-57C5CAA9B8B5}" srcOrd="4" destOrd="0" parTransId="{AB8E1342-EC9A-46EB-9A55-AA078B741A47}" sibTransId="{52516717-249D-4B3A-8DF6-9722AB1FDE25}"/>
    <dgm:cxn modelId="{78687074-A94D-4E60-A434-FAD18009B7BE}" srcId="{05DB69EA-149A-4102-88F9-6D81053EA686}" destId="{5C148229-D805-4784-9959-0515B8278C48}" srcOrd="2" destOrd="0" parTransId="{15632BDF-F099-49DD-896D-8EE0EB4E8787}" sibTransId="{8773313A-6E60-4B3C-8D15-5C0142ACA50E}"/>
    <dgm:cxn modelId="{6809E8DA-4AF4-4B1F-BC4F-D73F168B6F91}" srcId="{05DB69EA-149A-4102-88F9-6D81053EA686}" destId="{A3232290-8518-4744-B3C9-932C23B24172}" srcOrd="1" destOrd="0" parTransId="{2C657406-81F3-4024-A135-81C82D89F168}" sibTransId="{69AD6116-74EA-4291-97C7-A17CD1189A69}"/>
    <dgm:cxn modelId="{682B7869-6812-4967-8BF6-870B2F943A4C}" type="presOf" srcId="{6EC205F6-0322-4902-ABE4-A9CA7527E46E}" destId="{ABEBDCA1-D176-4281-8638-0BDBB83DF8E1}" srcOrd="0" destOrd="0" presId="urn:microsoft.com/office/officeart/2005/8/layout/hList1"/>
    <dgm:cxn modelId="{C09777F6-CF28-470D-9DB4-FF8166592F6E}" type="presParOf" srcId="{F03223A0-FFCF-4A1F-AEFE-B7C83632B062}" destId="{FB5C3ACD-B8FC-45DC-995B-7AA08BD70E0D}" srcOrd="0" destOrd="0" presId="urn:microsoft.com/office/officeart/2005/8/layout/hList1"/>
    <dgm:cxn modelId="{1EF4F985-D28F-493F-9030-D85FD2ED1A30}" type="presParOf" srcId="{FB5C3ACD-B8FC-45DC-995B-7AA08BD70E0D}" destId="{B9FF4DE6-8FED-49BA-AA9D-65D77DFBF0DC}" srcOrd="0" destOrd="0" presId="urn:microsoft.com/office/officeart/2005/8/layout/hList1"/>
    <dgm:cxn modelId="{C33708E0-A2DA-46EE-8E11-D00D450DFE57}" type="presParOf" srcId="{FB5C3ACD-B8FC-45DC-995B-7AA08BD70E0D}" destId="{A9DA737F-FD05-4BDA-A66B-CE65B4612F85}" srcOrd="1" destOrd="0" presId="urn:microsoft.com/office/officeart/2005/8/layout/hList1"/>
    <dgm:cxn modelId="{8B10B7AA-6C98-4170-A5B2-0F609251108F}" type="presParOf" srcId="{F03223A0-FFCF-4A1F-AEFE-B7C83632B062}" destId="{D6FA50EF-2CA1-4888-943D-247901214FF4}" srcOrd="1" destOrd="0" presId="urn:microsoft.com/office/officeart/2005/8/layout/hList1"/>
    <dgm:cxn modelId="{AD4F21AC-E2A0-476E-9B9B-B3783F6A4926}" type="presParOf" srcId="{F03223A0-FFCF-4A1F-AEFE-B7C83632B062}" destId="{50D3E846-E5C8-4CA1-AA25-900254997727}" srcOrd="2" destOrd="0" presId="urn:microsoft.com/office/officeart/2005/8/layout/hList1"/>
    <dgm:cxn modelId="{6F15786F-EE8D-4C1E-A156-ABE7692B9E6B}" type="presParOf" srcId="{50D3E846-E5C8-4CA1-AA25-900254997727}" destId="{D1E9E7C3-3FB2-4A77-B07C-F5F936148733}" srcOrd="0" destOrd="0" presId="urn:microsoft.com/office/officeart/2005/8/layout/hList1"/>
    <dgm:cxn modelId="{FD673058-7FA1-4C52-B24F-13C6177795DE}" type="presParOf" srcId="{50D3E846-E5C8-4CA1-AA25-900254997727}" destId="{23A583CC-7703-4DD9-A695-00B6B076B3E8}" srcOrd="1" destOrd="0" presId="urn:microsoft.com/office/officeart/2005/8/layout/hList1"/>
    <dgm:cxn modelId="{11ECE08E-5F82-4A66-87F6-AD9B322EC5D9}" type="presParOf" srcId="{F03223A0-FFCF-4A1F-AEFE-B7C83632B062}" destId="{02D76C52-B5C2-4147-A9BC-7B35DCA4D494}" srcOrd="3" destOrd="0" presId="urn:microsoft.com/office/officeart/2005/8/layout/hList1"/>
    <dgm:cxn modelId="{A7BFD907-AE35-4461-A50D-6B8FDFB41D56}" type="presParOf" srcId="{F03223A0-FFCF-4A1F-AEFE-B7C83632B062}" destId="{58B3869C-D101-4257-8741-A4EB3FEDB76A}" srcOrd="4" destOrd="0" presId="urn:microsoft.com/office/officeart/2005/8/layout/hList1"/>
    <dgm:cxn modelId="{FF41CA0B-8F9D-412A-98BA-D35C648C6146}" type="presParOf" srcId="{58B3869C-D101-4257-8741-A4EB3FEDB76A}" destId="{ABEBDCA1-D176-4281-8638-0BDBB83DF8E1}" srcOrd="0" destOrd="0" presId="urn:microsoft.com/office/officeart/2005/8/layout/hList1"/>
    <dgm:cxn modelId="{E36D4475-85D9-4037-BEEF-B6A7CF80D7AE}" type="presParOf" srcId="{58B3869C-D101-4257-8741-A4EB3FEDB76A}" destId="{1880BC06-E8DC-46C4-9C9E-4DA018EC09F7}" srcOrd="1" destOrd="0" presId="urn:microsoft.com/office/officeart/2005/8/layout/hList1"/>
    <dgm:cxn modelId="{FA658337-C40D-42A4-A703-7F0F09269748}" type="presParOf" srcId="{F03223A0-FFCF-4A1F-AEFE-B7C83632B062}" destId="{13DA1BAC-B517-4454-9C3D-5C62A9D3730A}" srcOrd="5" destOrd="0" presId="urn:microsoft.com/office/officeart/2005/8/layout/hList1"/>
    <dgm:cxn modelId="{F48768D1-5687-4029-A424-2385F53D568E}" type="presParOf" srcId="{F03223A0-FFCF-4A1F-AEFE-B7C83632B062}" destId="{8B1256AB-3F20-4A31-A76A-486B51BB1AC3}" srcOrd="6" destOrd="0" presId="urn:microsoft.com/office/officeart/2005/8/layout/hList1"/>
    <dgm:cxn modelId="{BFF4D7C0-2DB7-44F5-A3D2-E8EDA52943E1}" type="presParOf" srcId="{8B1256AB-3F20-4A31-A76A-486B51BB1AC3}" destId="{3BD39394-4441-42EB-B7BA-C673A5186378}" srcOrd="0" destOrd="0" presId="urn:microsoft.com/office/officeart/2005/8/layout/hList1"/>
    <dgm:cxn modelId="{2EB4D5C1-E9F0-4228-9419-9C09169A22E4}" type="presParOf" srcId="{8B1256AB-3F20-4A31-A76A-486B51BB1AC3}" destId="{7E1422F1-3731-41DB-AE31-D900C176E4C3}" srcOrd="1" destOrd="0" presId="urn:microsoft.com/office/officeart/2005/8/layout/hList1"/>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AAAA5F6-64FF-4C6B-8CEC-779FC1079372}" type="doc">
      <dgm:prSet loTypeId="urn:microsoft.com/office/officeart/2005/8/layout/hList1" loCatId="list" qsTypeId="urn:microsoft.com/office/officeart/2005/8/quickstyle/simple1" qsCatId="simple" csTypeId="urn:microsoft.com/office/officeart/2005/8/colors/colorful2" csCatId="colorful" phldr="1"/>
      <dgm:spPr/>
      <dgm:t>
        <a:bodyPr/>
        <a:lstStyle/>
        <a:p>
          <a:endParaRPr lang="es-MX"/>
        </a:p>
      </dgm:t>
    </dgm:pt>
    <dgm:pt modelId="{4851A3F9-711F-4FAD-839C-174FFDBE5D5D}">
      <dgm:prSet phldrT="[Texto]"/>
      <dgm:spPr/>
      <dgm:t>
        <a:bodyPr/>
        <a:lstStyle/>
        <a:p>
          <a:r>
            <a:rPr lang="es-MX" sz="1500" b="1" dirty="0" smtClean="0">
              <a:latin typeface="Monserrat"/>
            </a:rPr>
            <a:t> 5. Análisis de alternativas</a:t>
          </a:r>
          <a:endParaRPr lang="es-MX" sz="1500" b="1" dirty="0">
            <a:latin typeface="Monserrat"/>
          </a:endParaRPr>
        </a:p>
      </dgm:t>
    </dgm:pt>
    <dgm:pt modelId="{0FBF6751-512C-4665-B9BD-76EFDC15F732}" type="parTrans" cxnId="{7BFBC795-CCBA-452F-AC14-069EEC54540E}">
      <dgm:prSet/>
      <dgm:spPr/>
      <dgm:t>
        <a:bodyPr/>
        <a:lstStyle/>
        <a:p>
          <a:endParaRPr lang="es-MX" sz="1500">
            <a:latin typeface="Monserrat"/>
          </a:endParaRPr>
        </a:p>
      </dgm:t>
    </dgm:pt>
    <dgm:pt modelId="{B97B62B0-704D-4EAE-9B6F-509D239CBA24}" type="sibTrans" cxnId="{7BFBC795-CCBA-452F-AC14-069EEC54540E}">
      <dgm:prSet/>
      <dgm:spPr/>
      <dgm:t>
        <a:bodyPr/>
        <a:lstStyle/>
        <a:p>
          <a:endParaRPr lang="es-MX" sz="1500">
            <a:latin typeface="Monserrat"/>
          </a:endParaRPr>
        </a:p>
      </dgm:t>
    </dgm:pt>
    <dgm:pt modelId="{0D9118A5-1E40-46EF-A108-3B1C15A00797}">
      <dgm:prSet phldrT="[Texto]"/>
      <dgm:spPr/>
      <dgm:t>
        <a:bodyPr/>
        <a:lstStyle/>
        <a:p>
          <a:r>
            <a:rPr lang="es-MX" dirty="0" smtClean="0">
              <a:latin typeface="Monserrat"/>
            </a:rPr>
            <a:t>Identificarán las principales alternativas para solucionar el problema o necesidad de política pública, señalando la justificación de la que fue seleccionada.</a:t>
          </a:r>
          <a:endParaRPr lang="es-MX" dirty="0">
            <a:latin typeface="Monserrat"/>
          </a:endParaRPr>
        </a:p>
      </dgm:t>
    </dgm:pt>
    <dgm:pt modelId="{22F94ACE-6F09-4A76-9F8A-4A788AC4879F}" type="parTrans" cxnId="{ABFD2D6B-B03F-4299-9D46-8EC7CE2AF4F5}">
      <dgm:prSet/>
      <dgm:spPr/>
      <dgm:t>
        <a:bodyPr/>
        <a:lstStyle/>
        <a:p>
          <a:endParaRPr lang="es-MX" sz="1500">
            <a:latin typeface="Monserrat"/>
          </a:endParaRPr>
        </a:p>
      </dgm:t>
    </dgm:pt>
    <dgm:pt modelId="{6C00DCB0-6943-4CFF-BAA3-D824E2609227}" type="sibTrans" cxnId="{ABFD2D6B-B03F-4299-9D46-8EC7CE2AF4F5}">
      <dgm:prSet/>
      <dgm:spPr/>
      <dgm:t>
        <a:bodyPr/>
        <a:lstStyle/>
        <a:p>
          <a:endParaRPr lang="es-MX" sz="1500">
            <a:latin typeface="Monserrat"/>
          </a:endParaRPr>
        </a:p>
      </dgm:t>
    </dgm:pt>
    <dgm:pt modelId="{05DB69EA-149A-4102-88F9-6D81053EA686}">
      <dgm:prSet phldrT="[Texto]"/>
      <dgm:spPr/>
      <dgm:t>
        <a:bodyPr/>
        <a:lstStyle/>
        <a:p>
          <a:r>
            <a:rPr lang="es-MX" sz="1500" b="1" dirty="0" smtClean="0">
              <a:latin typeface="Monserrat"/>
            </a:rPr>
            <a:t>6.</a:t>
          </a:r>
          <a:r>
            <a:rPr lang="es-MX" sz="1500" b="1" baseline="0" dirty="0" smtClean="0">
              <a:latin typeface="Monserrat"/>
            </a:rPr>
            <a:t> </a:t>
          </a:r>
          <a:r>
            <a:rPr lang="es-MX" sz="1500" b="1" dirty="0" smtClean="0">
              <a:latin typeface="Monserrat"/>
            </a:rPr>
            <a:t>Diseño del programa propuesto o con cambios sustanciales</a:t>
          </a:r>
          <a:endParaRPr lang="es-MX" sz="1500" b="1" dirty="0">
            <a:latin typeface="Monserrat"/>
          </a:endParaRPr>
        </a:p>
      </dgm:t>
    </dgm:pt>
    <dgm:pt modelId="{4DC4A9F8-568F-4D9F-9DB7-F42AE5262D95}" type="parTrans" cxnId="{618DE699-F150-4E97-BD43-8A7661AE2382}">
      <dgm:prSet/>
      <dgm:spPr/>
      <dgm:t>
        <a:bodyPr/>
        <a:lstStyle/>
        <a:p>
          <a:endParaRPr lang="es-MX" sz="1500">
            <a:latin typeface="Monserrat"/>
          </a:endParaRPr>
        </a:p>
      </dgm:t>
    </dgm:pt>
    <dgm:pt modelId="{B3DC8F54-F144-4D3D-A397-0EA4877D6AD8}" type="sibTrans" cxnId="{618DE699-F150-4E97-BD43-8A7661AE2382}">
      <dgm:prSet/>
      <dgm:spPr/>
      <dgm:t>
        <a:bodyPr/>
        <a:lstStyle/>
        <a:p>
          <a:endParaRPr lang="es-MX" sz="1500">
            <a:latin typeface="Monserrat"/>
          </a:endParaRPr>
        </a:p>
      </dgm:t>
    </dgm:pt>
    <dgm:pt modelId="{D4BF8C7D-32F7-457D-83E6-9FA993FC42E4}">
      <dgm:prSet phldrT="[Texto]"/>
      <dgm:spPr/>
      <dgm:t>
        <a:bodyPr/>
        <a:lstStyle/>
        <a:p>
          <a:r>
            <a:rPr lang="es-MX" dirty="0" smtClean="0">
              <a:latin typeface="Monserrat"/>
            </a:rPr>
            <a:t>Modalidad del programa.</a:t>
          </a:r>
          <a:endParaRPr lang="es-MX" dirty="0">
            <a:latin typeface="Monserrat"/>
          </a:endParaRPr>
        </a:p>
      </dgm:t>
    </dgm:pt>
    <dgm:pt modelId="{ABF09E9C-3EA4-46CF-B673-1EA9AFAAC411}" type="parTrans" cxnId="{E0B4F987-C6FC-4FA6-8F27-CB9BA6274F8D}">
      <dgm:prSet/>
      <dgm:spPr/>
      <dgm:t>
        <a:bodyPr/>
        <a:lstStyle/>
        <a:p>
          <a:endParaRPr lang="es-MX" sz="1500">
            <a:latin typeface="Monserrat"/>
          </a:endParaRPr>
        </a:p>
      </dgm:t>
    </dgm:pt>
    <dgm:pt modelId="{930F5384-D5C0-4059-8B49-A0630CE8DDAA}" type="sibTrans" cxnId="{E0B4F987-C6FC-4FA6-8F27-CB9BA6274F8D}">
      <dgm:prSet/>
      <dgm:spPr/>
      <dgm:t>
        <a:bodyPr/>
        <a:lstStyle/>
        <a:p>
          <a:endParaRPr lang="es-MX" sz="1500">
            <a:latin typeface="Monserrat"/>
          </a:endParaRPr>
        </a:p>
      </dgm:t>
    </dgm:pt>
    <dgm:pt modelId="{6EC205F6-0322-4902-ABE4-A9CA7527E46E}">
      <dgm:prSet phldrT="[Texto]" custT="1"/>
      <dgm:spPr/>
      <dgm:t>
        <a:bodyPr/>
        <a:lstStyle/>
        <a:p>
          <a:r>
            <a:rPr lang="es-MX" sz="1500" b="1" dirty="0" smtClean="0">
              <a:latin typeface="Monserrat"/>
            </a:rPr>
            <a:t>7. Análisis de </a:t>
          </a:r>
          <a:r>
            <a:rPr lang="es-MX" b="1" dirty="0" smtClean="0">
              <a:latin typeface="Monserrat"/>
            </a:rPr>
            <a:t>s</a:t>
          </a:r>
          <a:r>
            <a:rPr lang="es-MX" sz="1500" b="1" dirty="0" smtClean="0">
              <a:latin typeface="Monserrat"/>
            </a:rPr>
            <a:t>imilitudes o complementariedades</a:t>
          </a:r>
          <a:r>
            <a:rPr lang="es-MX" sz="1500" dirty="0" smtClean="0">
              <a:latin typeface="Monserrat"/>
            </a:rPr>
            <a:t>.</a:t>
          </a:r>
        </a:p>
      </dgm:t>
    </dgm:pt>
    <dgm:pt modelId="{BBF2D145-A655-4838-A437-E968FC1B1040}" type="parTrans" cxnId="{55740DB3-48AA-46E1-AA32-112A9324BE2E}">
      <dgm:prSet/>
      <dgm:spPr/>
      <dgm:t>
        <a:bodyPr/>
        <a:lstStyle/>
        <a:p>
          <a:endParaRPr lang="es-MX" sz="1500">
            <a:latin typeface="Monserrat"/>
          </a:endParaRPr>
        </a:p>
      </dgm:t>
    </dgm:pt>
    <dgm:pt modelId="{99166D74-D061-484F-B4AE-7A1BE3FF53EA}" type="sibTrans" cxnId="{55740DB3-48AA-46E1-AA32-112A9324BE2E}">
      <dgm:prSet/>
      <dgm:spPr/>
      <dgm:t>
        <a:bodyPr/>
        <a:lstStyle/>
        <a:p>
          <a:endParaRPr lang="es-MX" sz="1500">
            <a:latin typeface="Monserrat"/>
          </a:endParaRPr>
        </a:p>
      </dgm:t>
    </dgm:pt>
    <dgm:pt modelId="{7E1B0CDC-8A17-43F1-A956-9EB726324AA4}">
      <dgm:prSet phldrT="[Texto]"/>
      <dgm:spPr/>
      <dgm:t>
        <a:bodyPr/>
        <a:lstStyle/>
        <a:p>
          <a:r>
            <a:rPr lang="es-MX" b="1" dirty="0" smtClean="0">
              <a:latin typeface="Monserrat"/>
            </a:rPr>
            <a:t>8. Presupuesto</a:t>
          </a:r>
          <a:endParaRPr lang="es-MX" b="1" dirty="0">
            <a:latin typeface="Monserrat"/>
          </a:endParaRPr>
        </a:p>
      </dgm:t>
    </dgm:pt>
    <dgm:pt modelId="{38F7F975-09ED-47B5-8175-0249760CF477}" type="sibTrans" cxnId="{07D12885-0F5F-444D-95D5-265C472628D4}">
      <dgm:prSet/>
      <dgm:spPr/>
      <dgm:t>
        <a:bodyPr/>
        <a:lstStyle/>
        <a:p>
          <a:endParaRPr lang="es-MX" sz="1500">
            <a:latin typeface="Monserrat"/>
          </a:endParaRPr>
        </a:p>
      </dgm:t>
    </dgm:pt>
    <dgm:pt modelId="{EA6D5442-7AA9-43C2-93A7-93A7C138D769}" type="parTrans" cxnId="{07D12885-0F5F-444D-95D5-265C472628D4}">
      <dgm:prSet/>
      <dgm:spPr/>
      <dgm:t>
        <a:bodyPr/>
        <a:lstStyle/>
        <a:p>
          <a:endParaRPr lang="es-MX" sz="1500">
            <a:latin typeface="Monserrat"/>
          </a:endParaRPr>
        </a:p>
      </dgm:t>
    </dgm:pt>
    <dgm:pt modelId="{25068EA4-E20D-4337-A1E0-10F2866D9174}">
      <dgm:prSet phldrT="[Texto]"/>
      <dgm:spPr/>
      <dgm:t>
        <a:bodyPr/>
        <a:lstStyle/>
        <a:p>
          <a:r>
            <a:rPr lang="es-MX" dirty="0" smtClean="0">
              <a:latin typeface="Monserrat"/>
            </a:rPr>
            <a:t>Mediante un análisis de los objetivos de los programas vigentes de la Administración Pública Federal (APF) se identificarán aquellos que cuenten con objetivos similares al programa propuesto o con cambios sustanciales; ello podría identificar posibles similitudes o coincidencias entre programas. </a:t>
          </a:r>
          <a:endParaRPr lang="es-MX" dirty="0">
            <a:latin typeface="Monserrat"/>
          </a:endParaRPr>
        </a:p>
      </dgm:t>
    </dgm:pt>
    <dgm:pt modelId="{D93DE309-B0C7-43C6-93CE-708D88A6B510}" type="parTrans" cxnId="{4B92EDD8-61B3-4970-AE71-1BB08138E2FB}">
      <dgm:prSet/>
      <dgm:spPr/>
      <dgm:t>
        <a:bodyPr/>
        <a:lstStyle/>
        <a:p>
          <a:endParaRPr lang="es-ES" sz="1500">
            <a:latin typeface="Monserrat"/>
          </a:endParaRPr>
        </a:p>
      </dgm:t>
    </dgm:pt>
    <dgm:pt modelId="{0B2898A3-672B-4AC4-B4E7-098779068C90}" type="sibTrans" cxnId="{4B92EDD8-61B3-4970-AE71-1BB08138E2FB}">
      <dgm:prSet/>
      <dgm:spPr/>
      <dgm:t>
        <a:bodyPr/>
        <a:lstStyle/>
        <a:p>
          <a:endParaRPr lang="es-ES" sz="1500">
            <a:latin typeface="Monserrat"/>
          </a:endParaRPr>
        </a:p>
      </dgm:t>
    </dgm:pt>
    <dgm:pt modelId="{0955B97B-B44C-4EAE-8F97-4F13C74A75C9}">
      <dgm:prSet phldrT="[Texto]"/>
      <dgm:spPr/>
      <dgm:t>
        <a:bodyPr/>
        <a:lstStyle/>
        <a:p>
          <a:r>
            <a:rPr lang="es-MX" dirty="0" smtClean="0">
              <a:latin typeface="Monserrat"/>
            </a:rPr>
            <a:t>Diseño del programa.</a:t>
          </a:r>
          <a:endParaRPr lang="es-MX" dirty="0">
            <a:latin typeface="Monserrat"/>
          </a:endParaRPr>
        </a:p>
      </dgm:t>
    </dgm:pt>
    <dgm:pt modelId="{6D794605-3A0D-4266-848E-5B7CEF48299E}" type="parTrans" cxnId="{B2DC6415-5336-4D56-AB36-94C29944B668}">
      <dgm:prSet/>
      <dgm:spPr/>
      <dgm:t>
        <a:bodyPr/>
        <a:lstStyle/>
        <a:p>
          <a:endParaRPr lang="es-ES" sz="1500">
            <a:latin typeface="Monserrat"/>
          </a:endParaRPr>
        </a:p>
      </dgm:t>
    </dgm:pt>
    <dgm:pt modelId="{77183754-6433-4315-93C6-1EBC35131C1F}" type="sibTrans" cxnId="{B2DC6415-5336-4D56-AB36-94C29944B668}">
      <dgm:prSet/>
      <dgm:spPr/>
      <dgm:t>
        <a:bodyPr/>
        <a:lstStyle/>
        <a:p>
          <a:endParaRPr lang="es-ES" sz="1500">
            <a:latin typeface="Monserrat"/>
          </a:endParaRPr>
        </a:p>
      </dgm:t>
    </dgm:pt>
    <dgm:pt modelId="{8622A7D8-28CB-4345-9AA6-7204AE80ED98}">
      <dgm:prSet phldrT="[Texto]"/>
      <dgm:spPr/>
      <dgm:t>
        <a:bodyPr/>
        <a:lstStyle/>
        <a:p>
          <a:r>
            <a:rPr lang="es-MX" dirty="0" smtClean="0">
              <a:latin typeface="Monserrat"/>
            </a:rPr>
            <a:t>Previsiones para la integración y operación del padrón de beneficiarios. </a:t>
          </a:r>
          <a:endParaRPr lang="es-MX" dirty="0">
            <a:latin typeface="Monserrat"/>
          </a:endParaRPr>
        </a:p>
      </dgm:t>
    </dgm:pt>
    <dgm:pt modelId="{D9D75BBB-7DD1-4C60-A679-2F44F018A391}" type="parTrans" cxnId="{ECE3DE76-8230-4119-AB7E-52788EBA68E1}">
      <dgm:prSet/>
      <dgm:spPr/>
      <dgm:t>
        <a:bodyPr/>
        <a:lstStyle/>
        <a:p>
          <a:endParaRPr lang="es-ES" sz="1500">
            <a:latin typeface="Monserrat"/>
          </a:endParaRPr>
        </a:p>
      </dgm:t>
    </dgm:pt>
    <dgm:pt modelId="{6FAA95CA-B858-4A3A-B5A8-015FB8901970}" type="sibTrans" cxnId="{ECE3DE76-8230-4119-AB7E-52788EBA68E1}">
      <dgm:prSet/>
      <dgm:spPr/>
      <dgm:t>
        <a:bodyPr/>
        <a:lstStyle/>
        <a:p>
          <a:endParaRPr lang="es-ES" sz="1500">
            <a:latin typeface="Monserrat"/>
          </a:endParaRPr>
        </a:p>
      </dgm:t>
    </dgm:pt>
    <dgm:pt modelId="{0E090CD7-CC1D-45E9-8181-C6D36B75D305}">
      <dgm:prSet phldrT="[Texto]"/>
      <dgm:spPr/>
      <dgm:t>
        <a:bodyPr/>
        <a:lstStyle/>
        <a:p>
          <a:r>
            <a:rPr lang="es-MX" dirty="0" smtClean="0">
              <a:latin typeface="Monserrat"/>
            </a:rPr>
            <a:t>Matriz de Indicadores para Resultados. </a:t>
          </a:r>
          <a:endParaRPr lang="es-MX" dirty="0">
            <a:latin typeface="Monserrat"/>
          </a:endParaRPr>
        </a:p>
      </dgm:t>
    </dgm:pt>
    <dgm:pt modelId="{1A45B7FA-ED20-42A7-AFEC-82CC4E34EB07}" type="parTrans" cxnId="{555CDEBE-42BB-49D9-A794-2A497B9CB946}">
      <dgm:prSet/>
      <dgm:spPr/>
      <dgm:t>
        <a:bodyPr/>
        <a:lstStyle/>
        <a:p>
          <a:endParaRPr lang="es-ES" sz="1500">
            <a:latin typeface="Monserrat"/>
          </a:endParaRPr>
        </a:p>
      </dgm:t>
    </dgm:pt>
    <dgm:pt modelId="{BE06169B-C051-4306-AB45-A97AAB1DB88E}" type="sibTrans" cxnId="{555CDEBE-42BB-49D9-A794-2A497B9CB946}">
      <dgm:prSet/>
      <dgm:spPr/>
      <dgm:t>
        <a:bodyPr/>
        <a:lstStyle/>
        <a:p>
          <a:endParaRPr lang="es-ES" sz="1500">
            <a:latin typeface="Monserrat"/>
          </a:endParaRPr>
        </a:p>
      </dgm:t>
    </dgm:pt>
    <dgm:pt modelId="{8A855373-8E82-4D8B-892F-90178AD75740}">
      <dgm:prSet/>
      <dgm:spPr/>
      <dgm:t>
        <a:bodyPr/>
        <a:lstStyle/>
        <a:p>
          <a:r>
            <a:rPr lang="es-MX" dirty="0" smtClean="0">
              <a:latin typeface="Monserrat"/>
            </a:rPr>
            <a:t>Impacto presupuestario y fuentes de financiamiento. Establecer el monto estimado por capítulo de gasto. Deberá utilizarse el formato que se describe en el apartado Recursos presupuestarios requeridos para el primer año de operación del Anexo 1*.</a:t>
          </a:r>
          <a:endParaRPr lang="es-MX" dirty="0">
            <a:latin typeface="Monserrat"/>
          </a:endParaRPr>
        </a:p>
      </dgm:t>
    </dgm:pt>
    <dgm:pt modelId="{4E34215B-1572-46C5-872E-16F4D5474833}" type="parTrans" cxnId="{37774601-740B-4BA9-AEAD-462F69BBF1E8}">
      <dgm:prSet/>
      <dgm:spPr/>
      <dgm:t>
        <a:bodyPr/>
        <a:lstStyle/>
        <a:p>
          <a:endParaRPr lang="es-ES" sz="1500">
            <a:latin typeface="Monserrat"/>
          </a:endParaRPr>
        </a:p>
      </dgm:t>
    </dgm:pt>
    <dgm:pt modelId="{D675D36C-5A2C-47ED-A30C-1E620B5CAF16}" type="sibTrans" cxnId="{37774601-740B-4BA9-AEAD-462F69BBF1E8}">
      <dgm:prSet/>
      <dgm:spPr/>
      <dgm:t>
        <a:bodyPr/>
        <a:lstStyle/>
        <a:p>
          <a:endParaRPr lang="es-ES" sz="1500">
            <a:latin typeface="Monserrat"/>
          </a:endParaRPr>
        </a:p>
      </dgm:t>
    </dgm:pt>
    <dgm:pt modelId="{0F871C83-DF03-4756-84CA-8A3759B6740C}">
      <dgm:prSet phldrT="[Texto]"/>
      <dgm:spPr/>
      <dgm:t>
        <a:bodyPr/>
        <a:lstStyle/>
        <a:p>
          <a:r>
            <a:rPr lang="es-MX" dirty="0" smtClean="0">
              <a:latin typeface="Monserrat"/>
            </a:rPr>
            <a:t>Dicha justificación deberá redactarse en términos de eficiencia y eficacia, y deberá considerar la factibilidad de su implementación y los riesgos que pudieran obstaculizarla.</a:t>
          </a:r>
          <a:endParaRPr lang="es-MX" dirty="0">
            <a:latin typeface="Monserrat"/>
          </a:endParaRPr>
        </a:p>
      </dgm:t>
    </dgm:pt>
    <dgm:pt modelId="{FF7311DF-C552-4DFF-8181-506999D920DA}" type="parTrans" cxnId="{F453926D-E920-4A42-98D5-2657F0A01D14}">
      <dgm:prSet/>
      <dgm:spPr/>
      <dgm:t>
        <a:bodyPr/>
        <a:lstStyle/>
        <a:p>
          <a:endParaRPr lang="es-ES">
            <a:latin typeface="Monserrat"/>
          </a:endParaRPr>
        </a:p>
      </dgm:t>
    </dgm:pt>
    <dgm:pt modelId="{09ABE971-C215-449B-A7F1-7AF585CD3763}" type="sibTrans" cxnId="{F453926D-E920-4A42-98D5-2657F0A01D14}">
      <dgm:prSet/>
      <dgm:spPr/>
      <dgm:t>
        <a:bodyPr/>
        <a:lstStyle/>
        <a:p>
          <a:endParaRPr lang="es-ES">
            <a:latin typeface="Monserrat"/>
          </a:endParaRPr>
        </a:p>
      </dgm:t>
    </dgm:pt>
    <dgm:pt modelId="{F03223A0-FFCF-4A1F-AEFE-B7C83632B062}" type="pres">
      <dgm:prSet presAssocID="{3AAAA5F6-64FF-4C6B-8CEC-779FC1079372}" presName="Name0" presStyleCnt="0">
        <dgm:presLayoutVars>
          <dgm:dir/>
          <dgm:animLvl val="lvl"/>
          <dgm:resizeHandles val="exact"/>
        </dgm:presLayoutVars>
      </dgm:prSet>
      <dgm:spPr/>
      <dgm:t>
        <a:bodyPr/>
        <a:lstStyle/>
        <a:p>
          <a:endParaRPr lang="es-MX"/>
        </a:p>
      </dgm:t>
    </dgm:pt>
    <dgm:pt modelId="{FB5C3ACD-B8FC-45DC-995B-7AA08BD70E0D}" type="pres">
      <dgm:prSet presAssocID="{4851A3F9-711F-4FAD-839C-174FFDBE5D5D}" presName="composite" presStyleCnt="0"/>
      <dgm:spPr/>
      <dgm:t>
        <a:bodyPr/>
        <a:lstStyle/>
        <a:p>
          <a:endParaRPr lang="es-ES"/>
        </a:p>
      </dgm:t>
    </dgm:pt>
    <dgm:pt modelId="{B9FF4DE6-8FED-49BA-AA9D-65D77DFBF0DC}" type="pres">
      <dgm:prSet presAssocID="{4851A3F9-711F-4FAD-839C-174FFDBE5D5D}" presName="parTx" presStyleLbl="alignNode1" presStyleIdx="0" presStyleCnt="4">
        <dgm:presLayoutVars>
          <dgm:chMax val="0"/>
          <dgm:chPref val="0"/>
          <dgm:bulletEnabled val="1"/>
        </dgm:presLayoutVars>
      </dgm:prSet>
      <dgm:spPr/>
      <dgm:t>
        <a:bodyPr/>
        <a:lstStyle/>
        <a:p>
          <a:endParaRPr lang="es-MX"/>
        </a:p>
      </dgm:t>
    </dgm:pt>
    <dgm:pt modelId="{A9DA737F-FD05-4BDA-A66B-CE65B4612F85}" type="pres">
      <dgm:prSet presAssocID="{4851A3F9-711F-4FAD-839C-174FFDBE5D5D}" presName="desTx" presStyleLbl="alignAccFollowNode1" presStyleIdx="0" presStyleCnt="4">
        <dgm:presLayoutVars>
          <dgm:bulletEnabled val="1"/>
        </dgm:presLayoutVars>
      </dgm:prSet>
      <dgm:spPr/>
      <dgm:t>
        <a:bodyPr/>
        <a:lstStyle/>
        <a:p>
          <a:endParaRPr lang="es-MX"/>
        </a:p>
      </dgm:t>
    </dgm:pt>
    <dgm:pt modelId="{D6FA50EF-2CA1-4888-943D-247901214FF4}" type="pres">
      <dgm:prSet presAssocID="{B97B62B0-704D-4EAE-9B6F-509D239CBA24}" presName="space" presStyleCnt="0"/>
      <dgm:spPr/>
      <dgm:t>
        <a:bodyPr/>
        <a:lstStyle/>
        <a:p>
          <a:endParaRPr lang="es-ES"/>
        </a:p>
      </dgm:t>
    </dgm:pt>
    <dgm:pt modelId="{50D3E846-E5C8-4CA1-AA25-900254997727}" type="pres">
      <dgm:prSet presAssocID="{05DB69EA-149A-4102-88F9-6D81053EA686}" presName="composite" presStyleCnt="0"/>
      <dgm:spPr/>
      <dgm:t>
        <a:bodyPr/>
        <a:lstStyle/>
        <a:p>
          <a:endParaRPr lang="es-ES"/>
        </a:p>
      </dgm:t>
    </dgm:pt>
    <dgm:pt modelId="{D1E9E7C3-3FB2-4A77-B07C-F5F936148733}" type="pres">
      <dgm:prSet presAssocID="{05DB69EA-149A-4102-88F9-6D81053EA686}" presName="parTx" presStyleLbl="alignNode1" presStyleIdx="1" presStyleCnt="4">
        <dgm:presLayoutVars>
          <dgm:chMax val="0"/>
          <dgm:chPref val="0"/>
          <dgm:bulletEnabled val="1"/>
        </dgm:presLayoutVars>
      </dgm:prSet>
      <dgm:spPr/>
      <dgm:t>
        <a:bodyPr/>
        <a:lstStyle/>
        <a:p>
          <a:endParaRPr lang="es-MX"/>
        </a:p>
      </dgm:t>
    </dgm:pt>
    <dgm:pt modelId="{23A583CC-7703-4DD9-A695-00B6B076B3E8}" type="pres">
      <dgm:prSet presAssocID="{05DB69EA-149A-4102-88F9-6D81053EA686}" presName="desTx" presStyleLbl="alignAccFollowNode1" presStyleIdx="1" presStyleCnt="4">
        <dgm:presLayoutVars>
          <dgm:bulletEnabled val="1"/>
        </dgm:presLayoutVars>
      </dgm:prSet>
      <dgm:spPr/>
      <dgm:t>
        <a:bodyPr/>
        <a:lstStyle/>
        <a:p>
          <a:endParaRPr lang="es-MX"/>
        </a:p>
      </dgm:t>
    </dgm:pt>
    <dgm:pt modelId="{02D76C52-B5C2-4147-A9BC-7B35DCA4D494}" type="pres">
      <dgm:prSet presAssocID="{B3DC8F54-F144-4D3D-A397-0EA4877D6AD8}" presName="space" presStyleCnt="0"/>
      <dgm:spPr/>
      <dgm:t>
        <a:bodyPr/>
        <a:lstStyle/>
        <a:p>
          <a:endParaRPr lang="es-ES"/>
        </a:p>
      </dgm:t>
    </dgm:pt>
    <dgm:pt modelId="{58B3869C-D101-4257-8741-A4EB3FEDB76A}" type="pres">
      <dgm:prSet presAssocID="{6EC205F6-0322-4902-ABE4-A9CA7527E46E}" presName="composite" presStyleCnt="0"/>
      <dgm:spPr/>
      <dgm:t>
        <a:bodyPr/>
        <a:lstStyle/>
        <a:p>
          <a:endParaRPr lang="es-ES"/>
        </a:p>
      </dgm:t>
    </dgm:pt>
    <dgm:pt modelId="{ABEBDCA1-D176-4281-8638-0BDBB83DF8E1}" type="pres">
      <dgm:prSet presAssocID="{6EC205F6-0322-4902-ABE4-A9CA7527E46E}" presName="parTx" presStyleLbl="alignNode1" presStyleIdx="2" presStyleCnt="4">
        <dgm:presLayoutVars>
          <dgm:chMax val="0"/>
          <dgm:chPref val="0"/>
          <dgm:bulletEnabled val="1"/>
        </dgm:presLayoutVars>
      </dgm:prSet>
      <dgm:spPr/>
      <dgm:t>
        <a:bodyPr/>
        <a:lstStyle/>
        <a:p>
          <a:endParaRPr lang="es-MX"/>
        </a:p>
      </dgm:t>
    </dgm:pt>
    <dgm:pt modelId="{1880BC06-E8DC-46C4-9C9E-4DA018EC09F7}" type="pres">
      <dgm:prSet presAssocID="{6EC205F6-0322-4902-ABE4-A9CA7527E46E}" presName="desTx" presStyleLbl="alignAccFollowNode1" presStyleIdx="2" presStyleCnt="4">
        <dgm:presLayoutVars>
          <dgm:bulletEnabled val="1"/>
        </dgm:presLayoutVars>
      </dgm:prSet>
      <dgm:spPr/>
      <dgm:t>
        <a:bodyPr/>
        <a:lstStyle/>
        <a:p>
          <a:endParaRPr lang="es-MX"/>
        </a:p>
      </dgm:t>
    </dgm:pt>
    <dgm:pt modelId="{13DA1BAC-B517-4454-9C3D-5C62A9D3730A}" type="pres">
      <dgm:prSet presAssocID="{99166D74-D061-484F-B4AE-7A1BE3FF53EA}" presName="space" presStyleCnt="0"/>
      <dgm:spPr/>
      <dgm:t>
        <a:bodyPr/>
        <a:lstStyle/>
        <a:p>
          <a:endParaRPr lang="es-ES"/>
        </a:p>
      </dgm:t>
    </dgm:pt>
    <dgm:pt modelId="{8B1256AB-3F20-4A31-A76A-486B51BB1AC3}" type="pres">
      <dgm:prSet presAssocID="{7E1B0CDC-8A17-43F1-A956-9EB726324AA4}" presName="composite" presStyleCnt="0"/>
      <dgm:spPr/>
      <dgm:t>
        <a:bodyPr/>
        <a:lstStyle/>
        <a:p>
          <a:endParaRPr lang="es-ES"/>
        </a:p>
      </dgm:t>
    </dgm:pt>
    <dgm:pt modelId="{3BD39394-4441-42EB-B7BA-C673A5186378}" type="pres">
      <dgm:prSet presAssocID="{7E1B0CDC-8A17-43F1-A956-9EB726324AA4}" presName="parTx" presStyleLbl="alignNode1" presStyleIdx="3" presStyleCnt="4">
        <dgm:presLayoutVars>
          <dgm:chMax val="0"/>
          <dgm:chPref val="0"/>
          <dgm:bulletEnabled val="1"/>
        </dgm:presLayoutVars>
      </dgm:prSet>
      <dgm:spPr/>
      <dgm:t>
        <a:bodyPr/>
        <a:lstStyle/>
        <a:p>
          <a:endParaRPr lang="es-MX"/>
        </a:p>
      </dgm:t>
    </dgm:pt>
    <dgm:pt modelId="{7E1422F1-3731-41DB-AE31-D900C176E4C3}" type="pres">
      <dgm:prSet presAssocID="{7E1B0CDC-8A17-43F1-A956-9EB726324AA4}" presName="desTx" presStyleLbl="alignAccFollowNode1" presStyleIdx="3" presStyleCnt="4">
        <dgm:presLayoutVars>
          <dgm:bulletEnabled val="1"/>
        </dgm:presLayoutVars>
      </dgm:prSet>
      <dgm:spPr/>
      <dgm:t>
        <a:bodyPr/>
        <a:lstStyle/>
        <a:p>
          <a:endParaRPr lang="es-MX"/>
        </a:p>
      </dgm:t>
    </dgm:pt>
  </dgm:ptLst>
  <dgm:cxnLst>
    <dgm:cxn modelId="{4B92EDD8-61B3-4970-AE71-1BB08138E2FB}" srcId="{6EC205F6-0322-4902-ABE4-A9CA7527E46E}" destId="{25068EA4-E20D-4337-A1E0-10F2866D9174}" srcOrd="0" destOrd="0" parTransId="{D93DE309-B0C7-43C6-93CE-708D88A6B510}" sibTransId="{0B2898A3-672B-4AC4-B4E7-098779068C90}"/>
    <dgm:cxn modelId="{8AB68FD8-E6F3-4525-9CC6-FBE3DEFF929E}" type="presOf" srcId="{0D9118A5-1E40-46EF-A108-3B1C15A00797}" destId="{A9DA737F-FD05-4BDA-A66B-CE65B4612F85}" srcOrd="0" destOrd="0" presId="urn:microsoft.com/office/officeart/2005/8/layout/hList1"/>
    <dgm:cxn modelId="{ABFD2D6B-B03F-4299-9D46-8EC7CE2AF4F5}" srcId="{4851A3F9-711F-4FAD-839C-174FFDBE5D5D}" destId="{0D9118A5-1E40-46EF-A108-3B1C15A00797}" srcOrd="0" destOrd="0" parTransId="{22F94ACE-6F09-4A76-9F8A-4A788AC4879F}" sibTransId="{6C00DCB0-6943-4CFF-BAA3-D824E2609227}"/>
    <dgm:cxn modelId="{E0B4F987-C6FC-4FA6-8F27-CB9BA6274F8D}" srcId="{05DB69EA-149A-4102-88F9-6D81053EA686}" destId="{D4BF8C7D-32F7-457D-83E6-9FA993FC42E4}" srcOrd="0" destOrd="0" parTransId="{ABF09E9C-3EA4-46CF-B673-1EA9AFAAC411}" sibTransId="{930F5384-D5C0-4059-8B49-A0630CE8DDAA}"/>
    <dgm:cxn modelId="{1A2212C3-2409-46BF-91F9-264EB6BA67E3}" type="presOf" srcId="{D4BF8C7D-32F7-457D-83E6-9FA993FC42E4}" destId="{23A583CC-7703-4DD9-A695-00B6B076B3E8}" srcOrd="0" destOrd="0" presId="urn:microsoft.com/office/officeart/2005/8/layout/hList1"/>
    <dgm:cxn modelId="{918B31ED-0739-47B0-B6DB-1E3D07490E29}" type="presOf" srcId="{0E090CD7-CC1D-45E9-8181-C6D36B75D305}" destId="{23A583CC-7703-4DD9-A695-00B6B076B3E8}" srcOrd="0" destOrd="3" presId="urn:microsoft.com/office/officeart/2005/8/layout/hList1"/>
    <dgm:cxn modelId="{37774601-740B-4BA9-AEAD-462F69BBF1E8}" srcId="{7E1B0CDC-8A17-43F1-A956-9EB726324AA4}" destId="{8A855373-8E82-4D8B-892F-90178AD75740}" srcOrd="0" destOrd="0" parTransId="{4E34215B-1572-46C5-872E-16F4D5474833}" sibTransId="{D675D36C-5A2C-47ED-A30C-1E620B5CAF16}"/>
    <dgm:cxn modelId="{BB84D596-C425-4A96-93C1-116E5A241CCD}" type="presOf" srcId="{6EC205F6-0322-4902-ABE4-A9CA7527E46E}" destId="{ABEBDCA1-D176-4281-8638-0BDBB83DF8E1}" srcOrd="0" destOrd="0" presId="urn:microsoft.com/office/officeart/2005/8/layout/hList1"/>
    <dgm:cxn modelId="{555CDEBE-42BB-49D9-A794-2A497B9CB946}" srcId="{05DB69EA-149A-4102-88F9-6D81053EA686}" destId="{0E090CD7-CC1D-45E9-8181-C6D36B75D305}" srcOrd="3" destOrd="0" parTransId="{1A45B7FA-ED20-42A7-AFEC-82CC4E34EB07}" sibTransId="{BE06169B-C051-4306-AB45-A97AAB1DB88E}"/>
    <dgm:cxn modelId="{ECE3DE76-8230-4119-AB7E-52788EBA68E1}" srcId="{05DB69EA-149A-4102-88F9-6D81053EA686}" destId="{8622A7D8-28CB-4345-9AA6-7204AE80ED98}" srcOrd="2" destOrd="0" parTransId="{D9D75BBB-7DD1-4C60-A679-2F44F018A391}" sibTransId="{6FAA95CA-B858-4A3A-B5A8-015FB8901970}"/>
    <dgm:cxn modelId="{798F6E48-7729-44EF-A3D6-39DA92246A17}" type="presOf" srcId="{0955B97B-B44C-4EAE-8F97-4F13C74A75C9}" destId="{23A583CC-7703-4DD9-A695-00B6B076B3E8}" srcOrd="0" destOrd="1" presId="urn:microsoft.com/office/officeart/2005/8/layout/hList1"/>
    <dgm:cxn modelId="{B2DC6415-5336-4D56-AB36-94C29944B668}" srcId="{05DB69EA-149A-4102-88F9-6D81053EA686}" destId="{0955B97B-B44C-4EAE-8F97-4F13C74A75C9}" srcOrd="1" destOrd="0" parTransId="{6D794605-3A0D-4266-848E-5B7CEF48299E}" sibTransId="{77183754-6433-4315-93C6-1EBC35131C1F}"/>
    <dgm:cxn modelId="{B94F93DE-E0D9-4D3C-BF7B-520DCA6B8AB7}" type="presOf" srcId="{8A855373-8E82-4D8B-892F-90178AD75740}" destId="{7E1422F1-3731-41DB-AE31-D900C176E4C3}" srcOrd="0" destOrd="0" presId="urn:microsoft.com/office/officeart/2005/8/layout/hList1"/>
    <dgm:cxn modelId="{7C12B925-007F-4149-84F4-3CB655516549}" type="presOf" srcId="{4851A3F9-711F-4FAD-839C-174FFDBE5D5D}" destId="{B9FF4DE6-8FED-49BA-AA9D-65D77DFBF0DC}" srcOrd="0" destOrd="0" presId="urn:microsoft.com/office/officeart/2005/8/layout/hList1"/>
    <dgm:cxn modelId="{07D12885-0F5F-444D-95D5-265C472628D4}" srcId="{3AAAA5F6-64FF-4C6B-8CEC-779FC1079372}" destId="{7E1B0CDC-8A17-43F1-A956-9EB726324AA4}" srcOrd="3" destOrd="0" parTransId="{EA6D5442-7AA9-43C2-93A7-93A7C138D769}" sibTransId="{38F7F975-09ED-47B5-8175-0249760CF477}"/>
    <dgm:cxn modelId="{618DE699-F150-4E97-BD43-8A7661AE2382}" srcId="{3AAAA5F6-64FF-4C6B-8CEC-779FC1079372}" destId="{05DB69EA-149A-4102-88F9-6D81053EA686}" srcOrd="1" destOrd="0" parTransId="{4DC4A9F8-568F-4D9F-9DB7-F42AE5262D95}" sibTransId="{B3DC8F54-F144-4D3D-A397-0EA4877D6AD8}"/>
    <dgm:cxn modelId="{00CE1A9C-821C-4316-968D-FBD61709FF6F}" type="presOf" srcId="{8622A7D8-28CB-4345-9AA6-7204AE80ED98}" destId="{23A583CC-7703-4DD9-A695-00B6B076B3E8}" srcOrd="0" destOrd="2" presId="urn:microsoft.com/office/officeart/2005/8/layout/hList1"/>
    <dgm:cxn modelId="{0DE59D15-2301-44A6-80D8-4B0D88877756}" type="presOf" srcId="{25068EA4-E20D-4337-A1E0-10F2866D9174}" destId="{1880BC06-E8DC-46C4-9C9E-4DA018EC09F7}" srcOrd="0" destOrd="0" presId="urn:microsoft.com/office/officeart/2005/8/layout/hList1"/>
    <dgm:cxn modelId="{BB046B8A-644A-4A3E-ACC2-C1D361C5F27A}" type="presOf" srcId="{3AAAA5F6-64FF-4C6B-8CEC-779FC1079372}" destId="{F03223A0-FFCF-4A1F-AEFE-B7C83632B062}" srcOrd="0" destOrd="0" presId="urn:microsoft.com/office/officeart/2005/8/layout/hList1"/>
    <dgm:cxn modelId="{7BFBC795-CCBA-452F-AC14-069EEC54540E}" srcId="{3AAAA5F6-64FF-4C6B-8CEC-779FC1079372}" destId="{4851A3F9-711F-4FAD-839C-174FFDBE5D5D}" srcOrd="0" destOrd="0" parTransId="{0FBF6751-512C-4665-B9BD-76EFDC15F732}" sibTransId="{B97B62B0-704D-4EAE-9B6F-509D239CBA24}"/>
    <dgm:cxn modelId="{55740DB3-48AA-46E1-AA32-112A9324BE2E}" srcId="{3AAAA5F6-64FF-4C6B-8CEC-779FC1079372}" destId="{6EC205F6-0322-4902-ABE4-A9CA7527E46E}" srcOrd="2" destOrd="0" parTransId="{BBF2D145-A655-4838-A437-E968FC1B1040}" sibTransId="{99166D74-D061-484F-B4AE-7A1BE3FF53EA}"/>
    <dgm:cxn modelId="{F6889E1A-85B5-48C5-A9EE-7FC8EDA330E7}" type="presOf" srcId="{05DB69EA-149A-4102-88F9-6D81053EA686}" destId="{D1E9E7C3-3FB2-4A77-B07C-F5F936148733}" srcOrd="0" destOrd="0" presId="urn:microsoft.com/office/officeart/2005/8/layout/hList1"/>
    <dgm:cxn modelId="{8540D79D-62C0-4305-A9D8-EA45C9FA0B20}" type="presOf" srcId="{0F871C83-DF03-4756-84CA-8A3759B6740C}" destId="{A9DA737F-FD05-4BDA-A66B-CE65B4612F85}" srcOrd="0" destOrd="1" presId="urn:microsoft.com/office/officeart/2005/8/layout/hList1"/>
    <dgm:cxn modelId="{F453926D-E920-4A42-98D5-2657F0A01D14}" srcId="{4851A3F9-711F-4FAD-839C-174FFDBE5D5D}" destId="{0F871C83-DF03-4756-84CA-8A3759B6740C}" srcOrd="1" destOrd="0" parTransId="{FF7311DF-C552-4DFF-8181-506999D920DA}" sibTransId="{09ABE971-C215-449B-A7F1-7AF585CD3763}"/>
    <dgm:cxn modelId="{549B095A-744D-4DB2-826F-EFE54787C2C1}" type="presOf" srcId="{7E1B0CDC-8A17-43F1-A956-9EB726324AA4}" destId="{3BD39394-4441-42EB-B7BA-C673A5186378}" srcOrd="0" destOrd="0" presId="urn:microsoft.com/office/officeart/2005/8/layout/hList1"/>
    <dgm:cxn modelId="{09ADBCD5-B028-464F-8952-80064B3528D6}" type="presParOf" srcId="{F03223A0-FFCF-4A1F-AEFE-B7C83632B062}" destId="{FB5C3ACD-B8FC-45DC-995B-7AA08BD70E0D}" srcOrd="0" destOrd="0" presId="urn:microsoft.com/office/officeart/2005/8/layout/hList1"/>
    <dgm:cxn modelId="{09B6DCCF-71E2-48B7-88DD-61223B2863C7}" type="presParOf" srcId="{FB5C3ACD-B8FC-45DC-995B-7AA08BD70E0D}" destId="{B9FF4DE6-8FED-49BA-AA9D-65D77DFBF0DC}" srcOrd="0" destOrd="0" presId="urn:microsoft.com/office/officeart/2005/8/layout/hList1"/>
    <dgm:cxn modelId="{872080EF-B1E8-4043-B6FA-D1CBC667A63A}" type="presParOf" srcId="{FB5C3ACD-B8FC-45DC-995B-7AA08BD70E0D}" destId="{A9DA737F-FD05-4BDA-A66B-CE65B4612F85}" srcOrd="1" destOrd="0" presId="urn:microsoft.com/office/officeart/2005/8/layout/hList1"/>
    <dgm:cxn modelId="{BA9CAA24-D086-41F6-9019-7202F8659F55}" type="presParOf" srcId="{F03223A0-FFCF-4A1F-AEFE-B7C83632B062}" destId="{D6FA50EF-2CA1-4888-943D-247901214FF4}" srcOrd="1" destOrd="0" presId="urn:microsoft.com/office/officeart/2005/8/layout/hList1"/>
    <dgm:cxn modelId="{5C30BDFD-4CFF-49C3-AC2B-1C8D36040226}" type="presParOf" srcId="{F03223A0-FFCF-4A1F-AEFE-B7C83632B062}" destId="{50D3E846-E5C8-4CA1-AA25-900254997727}" srcOrd="2" destOrd="0" presId="urn:microsoft.com/office/officeart/2005/8/layout/hList1"/>
    <dgm:cxn modelId="{A25DA242-6923-4E24-8612-247BF28B2624}" type="presParOf" srcId="{50D3E846-E5C8-4CA1-AA25-900254997727}" destId="{D1E9E7C3-3FB2-4A77-B07C-F5F936148733}" srcOrd="0" destOrd="0" presId="urn:microsoft.com/office/officeart/2005/8/layout/hList1"/>
    <dgm:cxn modelId="{0EB60780-A88D-4858-830F-872A0473656B}" type="presParOf" srcId="{50D3E846-E5C8-4CA1-AA25-900254997727}" destId="{23A583CC-7703-4DD9-A695-00B6B076B3E8}" srcOrd="1" destOrd="0" presId="urn:microsoft.com/office/officeart/2005/8/layout/hList1"/>
    <dgm:cxn modelId="{E82373ED-A17E-4A4E-A3C2-0AEBB2603C3A}" type="presParOf" srcId="{F03223A0-FFCF-4A1F-AEFE-B7C83632B062}" destId="{02D76C52-B5C2-4147-A9BC-7B35DCA4D494}" srcOrd="3" destOrd="0" presId="urn:microsoft.com/office/officeart/2005/8/layout/hList1"/>
    <dgm:cxn modelId="{6CB2D79C-ABD2-4C8E-887D-2AFAA9DCAEB7}" type="presParOf" srcId="{F03223A0-FFCF-4A1F-AEFE-B7C83632B062}" destId="{58B3869C-D101-4257-8741-A4EB3FEDB76A}" srcOrd="4" destOrd="0" presId="urn:microsoft.com/office/officeart/2005/8/layout/hList1"/>
    <dgm:cxn modelId="{7723A10A-CDDD-4E92-A41C-D4B652BDFC85}" type="presParOf" srcId="{58B3869C-D101-4257-8741-A4EB3FEDB76A}" destId="{ABEBDCA1-D176-4281-8638-0BDBB83DF8E1}" srcOrd="0" destOrd="0" presId="urn:microsoft.com/office/officeart/2005/8/layout/hList1"/>
    <dgm:cxn modelId="{B35EC66E-A77C-4BE1-A8D8-1168483C7793}" type="presParOf" srcId="{58B3869C-D101-4257-8741-A4EB3FEDB76A}" destId="{1880BC06-E8DC-46C4-9C9E-4DA018EC09F7}" srcOrd="1" destOrd="0" presId="urn:microsoft.com/office/officeart/2005/8/layout/hList1"/>
    <dgm:cxn modelId="{C31AED61-9BF1-440D-BB29-7F329939D336}" type="presParOf" srcId="{F03223A0-FFCF-4A1F-AEFE-B7C83632B062}" destId="{13DA1BAC-B517-4454-9C3D-5C62A9D3730A}" srcOrd="5" destOrd="0" presId="urn:microsoft.com/office/officeart/2005/8/layout/hList1"/>
    <dgm:cxn modelId="{AE4C72C3-5E0B-4D82-BEB2-D8B49166A62E}" type="presParOf" srcId="{F03223A0-FFCF-4A1F-AEFE-B7C83632B062}" destId="{8B1256AB-3F20-4A31-A76A-486B51BB1AC3}" srcOrd="6" destOrd="0" presId="urn:microsoft.com/office/officeart/2005/8/layout/hList1"/>
    <dgm:cxn modelId="{B66607F0-4A3E-4680-8D55-E333A8889FF7}" type="presParOf" srcId="{8B1256AB-3F20-4A31-A76A-486B51BB1AC3}" destId="{3BD39394-4441-42EB-B7BA-C673A5186378}" srcOrd="0" destOrd="0" presId="urn:microsoft.com/office/officeart/2005/8/layout/hList1"/>
    <dgm:cxn modelId="{A48EBCBD-FBE3-4586-836A-BBA4D57E8D18}" type="presParOf" srcId="{8B1256AB-3F20-4A31-A76A-486B51BB1AC3}" destId="{7E1422F1-3731-41DB-AE31-D900C176E4C3}" srcOrd="1" destOrd="0" presId="urn:microsoft.com/office/officeart/2005/8/layout/hList1"/>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C84F4DB-1FBB-4F64-AD77-5856CBF873A5}" type="doc">
      <dgm:prSet loTypeId="urn:microsoft.com/office/officeart/2005/8/layout/process3" loCatId="process" qsTypeId="urn:microsoft.com/office/officeart/2005/8/quickstyle/simple1" qsCatId="simple" csTypeId="urn:microsoft.com/office/officeart/2005/8/colors/colorful3" csCatId="colorful" phldr="1"/>
      <dgm:spPr/>
      <dgm:t>
        <a:bodyPr/>
        <a:lstStyle/>
        <a:p>
          <a:endParaRPr lang="es-MX"/>
        </a:p>
      </dgm:t>
    </dgm:pt>
    <dgm:pt modelId="{55DE4D41-C1FE-4729-BB32-5A7779DF876B}">
      <dgm:prSet phldrT="[Texto]" custT="1"/>
      <dgm:spPr/>
      <dgm:t>
        <a:bodyPr/>
        <a:lstStyle/>
        <a:p>
          <a:r>
            <a:rPr lang="es-MX" sz="1200" dirty="0" smtClean="0">
              <a:latin typeface="Montserrat" panose="00000500000000000000" pitchFamily="2" charset="0"/>
            </a:rPr>
            <a:t>Consultar el documento Aspectos a considerar…. </a:t>
          </a:r>
          <a:endParaRPr lang="es-MX" sz="1200" dirty="0">
            <a:latin typeface="Montserrat" panose="00000500000000000000" pitchFamily="2" charset="0"/>
          </a:endParaRPr>
        </a:p>
      </dgm:t>
    </dgm:pt>
    <dgm:pt modelId="{30BA28F1-E6EC-4F90-97EF-6529C86ED74A}" type="parTrans" cxnId="{8AB67264-5B96-4CC2-86F0-01451907BABF}">
      <dgm:prSet/>
      <dgm:spPr/>
      <dgm:t>
        <a:bodyPr/>
        <a:lstStyle/>
        <a:p>
          <a:endParaRPr lang="es-MX" sz="1200">
            <a:latin typeface="Montserrat" panose="00000500000000000000" pitchFamily="2" charset="0"/>
          </a:endParaRPr>
        </a:p>
      </dgm:t>
    </dgm:pt>
    <dgm:pt modelId="{7B9B9102-E403-47ED-AB12-3E1CF605D7EB}" type="sibTrans" cxnId="{8AB67264-5B96-4CC2-86F0-01451907BABF}">
      <dgm:prSet custT="1"/>
      <dgm:spPr/>
      <dgm:t>
        <a:bodyPr/>
        <a:lstStyle/>
        <a:p>
          <a:endParaRPr lang="es-MX" sz="1200">
            <a:latin typeface="Montserrat" panose="00000500000000000000" pitchFamily="2" charset="0"/>
          </a:endParaRPr>
        </a:p>
      </dgm:t>
    </dgm:pt>
    <dgm:pt modelId="{5AAC7DFB-C7F5-4677-A945-A08E837B40B7}">
      <dgm:prSet phldrT="[Texto]" custT="1"/>
      <dgm:spPr/>
      <dgm:t>
        <a:bodyPr/>
        <a:lstStyle/>
        <a:p>
          <a:r>
            <a:rPr lang="es-MX" sz="1200" dirty="0" smtClean="0">
              <a:latin typeface="Montserrat" panose="00000500000000000000" pitchFamily="2" charset="0"/>
            </a:rPr>
            <a:t>UR</a:t>
          </a:r>
          <a:endParaRPr lang="es-MX" sz="1200" dirty="0">
            <a:latin typeface="Montserrat" panose="00000500000000000000" pitchFamily="2" charset="0"/>
          </a:endParaRPr>
        </a:p>
      </dgm:t>
    </dgm:pt>
    <dgm:pt modelId="{3878EBE5-BBB7-4741-B0E5-1489AF599C79}" type="parTrans" cxnId="{B6940679-86E4-4DC2-8033-28CCFB7CAE22}">
      <dgm:prSet/>
      <dgm:spPr/>
      <dgm:t>
        <a:bodyPr/>
        <a:lstStyle/>
        <a:p>
          <a:endParaRPr lang="es-MX" sz="1200">
            <a:latin typeface="Montserrat" panose="00000500000000000000" pitchFamily="2" charset="0"/>
          </a:endParaRPr>
        </a:p>
      </dgm:t>
    </dgm:pt>
    <dgm:pt modelId="{67449E5D-9734-4876-9B56-CE38393E53BB}" type="sibTrans" cxnId="{B6940679-86E4-4DC2-8033-28CCFB7CAE22}">
      <dgm:prSet/>
      <dgm:spPr/>
      <dgm:t>
        <a:bodyPr/>
        <a:lstStyle/>
        <a:p>
          <a:endParaRPr lang="es-MX" sz="1200">
            <a:latin typeface="Montserrat" panose="00000500000000000000" pitchFamily="2" charset="0"/>
          </a:endParaRPr>
        </a:p>
      </dgm:t>
    </dgm:pt>
    <dgm:pt modelId="{AEE67BD2-9046-4578-9130-D6B0C5E7EFA6}">
      <dgm:prSet phldrT="[Texto]" custT="1"/>
      <dgm:spPr/>
      <dgm:t>
        <a:bodyPr/>
        <a:lstStyle/>
        <a:p>
          <a:r>
            <a:rPr lang="es-MX" sz="1200" dirty="0" smtClean="0">
              <a:latin typeface="Montserrat" panose="00000500000000000000" pitchFamily="2" charset="0"/>
            </a:rPr>
            <a:t>Solicitar en su caso asesoría técnica a la DGED</a:t>
          </a:r>
          <a:endParaRPr lang="es-MX" sz="1200" dirty="0">
            <a:latin typeface="Montserrat" panose="00000500000000000000" pitchFamily="2" charset="0"/>
          </a:endParaRPr>
        </a:p>
      </dgm:t>
    </dgm:pt>
    <dgm:pt modelId="{643FE881-6EBA-410A-9C60-4D88AF306E43}" type="parTrans" cxnId="{814BC389-F3E1-4DF0-AB76-6E1DCA7B30B6}">
      <dgm:prSet/>
      <dgm:spPr/>
      <dgm:t>
        <a:bodyPr/>
        <a:lstStyle/>
        <a:p>
          <a:endParaRPr lang="es-MX" sz="1200">
            <a:latin typeface="Montserrat" panose="00000500000000000000" pitchFamily="2" charset="0"/>
          </a:endParaRPr>
        </a:p>
      </dgm:t>
    </dgm:pt>
    <dgm:pt modelId="{B58551F5-87E7-45FA-A1CA-7A6C2439305F}" type="sibTrans" cxnId="{814BC389-F3E1-4DF0-AB76-6E1DCA7B30B6}">
      <dgm:prSet custT="1"/>
      <dgm:spPr/>
      <dgm:t>
        <a:bodyPr/>
        <a:lstStyle/>
        <a:p>
          <a:endParaRPr lang="es-MX" sz="1200">
            <a:latin typeface="Montserrat" panose="00000500000000000000" pitchFamily="2" charset="0"/>
          </a:endParaRPr>
        </a:p>
      </dgm:t>
    </dgm:pt>
    <dgm:pt modelId="{BEF11D72-97DF-4BED-ABE3-D12782F3062B}">
      <dgm:prSet phldrT="[Texto]" custT="1"/>
      <dgm:spPr/>
      <dgm:t>
        <a:bodyPr/>
        <a:lstStyle/>
        <a:p>
          <a:r>
            <a:rPr lang="es-MX" sz="1200" dirty="0" smtClean="0">
              <a:latin typeface="Montserrat" panose="00000500000000000000" pitchFamily="2" charset="0"/>
            </a:rPr>
            <a:t>UR-DGED</a:t>
          </a:r>
          <a:endParaRPr lang="es-MX" sz="1200" dirty="0">
            <a:latin typeface="Montserrat" panose="00000500000000000000" pitchFamily="2" charset="0"/>
          </a:endParaRPr>
        </a:p>
      </dgm:t>
    </dgm:pt>
    <dgm:pt modelId="{07A30530-A652-470F-849A-C926BF6BE70A}" type="parTrans" cxnId="{E294AF6F-17C6-4933-BEE0-361DE89C4606}">
      <dgm:prSet/>
      <dgm:spPr/>
      <dgm:t>
        <a:bodyPr/>
        <a:lstStyle/>
        <a:p>
          <a:endParaRPr lang="es-MX" sz="1200">
            <a:latin typeface="Montserrat" panose="00000500000000000000" pitchFamily="2" charset="0"/>
          </a:endParaRPr>
        </a:p>
      </dgm:t>
    </dgm:pt>
    <dgm:pt modelId="{2067DFF5-578A-4728-A909-69F731068DA1}" type="sibTrans" cxnId="{E294AF6F-17C6-4933-BEE0-361DE89C4606}">
      <dgm:prSet/>
      <dgm:spPr/>
      <dgm:t>
        <a:bodyPr/>
        <a:lstStyle/>
        <a:p>
          <a:endParaRPr lang="es-MX" sz="1200">
            <a:latin typeface="Montserrat" panose="00000500000000000000" pitchFamily="2" charset="0"/>
          </a:endParaRPr>
        </a:p>
      </dgm:t>
    </dgm:pt>
    <dgm:pt modelId="{10D749D8-E4A7-4609-A1EF-E88C530A1414}">
      <dgm:prSet phldrT="[Texto]" custT="1"/>
      <dgm:spPr/>
      <dgm:t>
        <a:bodyPr/>
        <a:lstStyle/>
        <a:p>
          <a:r>
            <a:rPr lang="es-MX" sz="1200" dirty="0" smtClean="0">
              <a:latin typeface="Montserrat" panose="00000500000000000000" pitchFamily="2" charset="0"/>
            </a:rPr>
            <a:t>Enviar Diagnostico a la </a:t>
          </a:r>
          <a:r>
            <a:rPr lang="es-MX" sz="1200" dirty="0" err="1" smtClean="0">
              <a:latin typeface="Montserrat" panose="00000500000000000000" pitchFamily="2" charset="0"/>
            </a:rPr>
            <a:t>DGPyP</a:t>
          </a:r>
          <a:endParaRPr lang="es-MX" sz="1200" dirty="0">
            <a:latin typeface="Montserrat" panose="00000500000000000000" pitchFamily="2" charset="0"/>
          </a:endParaRPr>
        </a:p>
      </dgm:t>
    </dgm:pt>
    <dgm:pt modelId="{6272F212-BD62-4B45-A6D2-2BCEE6C37744}" type="parTrans" cxnId="{3129B566-C7B4-4398-BFE6-899368B0A20A}">
      <dgm:prSet/>
      <dgm:spPr/>
      <dgm:t>
        <a:bodyPr/>
        <a:lstStyle/>
        <a:p>
          <a:endParaRPr lang="es-MX" sz="1200">
            <a:latin typeface="Montserrat" panose="00000500000000000000" pitchFamily="2" charset="0"/>
          </a:endParaRPr>
        </a:p>
      </dgm:t>
    </dgm:pt>
    <dgm:pt modelId="{4F8AF633-2B90-42D0-AB55-22203577A104}" type="sibTrans" cxnId="{3129B566-C7B4-4398-BFE6-899368B0A20A}">
      <dgm:prSet custT="1"/>
      <dgm:spPr/>
      <dgm:t>
        <a:bodyPr/>
        <a:lstStyle/>
        <a:p>
          <a:endParaRPr lang="es-MX" sz="1200">
            <a:latin typeface="Montserrat" panose="00000500000000000000" pitchFamily="2" charset="0"/>
          </a:endParaRPr>
        </a:p>
      </dgm:t>
    </dgm:pt>
    <dgm:pt modelId="{32FB8CAC-EB60-48B3-B7E1-69AE9E2AEF6C}">
      <dgm:prSet phldrT="[Texto]" custT="1"/>
      <dgm:spPr/>
      <dgm:t>
        <a:bodyPr/>
        <a:lstStyle/>
        <a:p>
          <a:r>
            <a:rPr lang="es-MX" sz="1200" dirty="0" smtClean="0">
              <a:latin typeface="Montserrat" panose="00000500000000000000" pitchFamily="2" charset="0"/>
            </a:rPr>
            <a:t>UR – DGPYP</a:t>
          </a:r>
          <a:endParaRPr lang="es-MX" sz="1200" dirty="0">
            <a:latin typeface="Montserrat" panose="00000500000000000000" pitchFamily="2" charset="0"/>
          </a:endParaRPr>
        </a:p>
      </dgm:t>
    </dgm:pt>
    <dgm:pt modelId="{EBF90340-66CF-48BF-B603-CBBBE57959EC}" type="parTrans" cxnId="{0DE21A80-A74D-40F9-B7FE-38355B92CE9C}">
      <dgm:prSet/>
      <dgm:spPr/>
      <dgm:t>
        <a:bodyPr/>
        <a:lstStyle/>
        <a:p>
          <a:endParaRPr lang="es-MX" sz="1200">
            <a:latin typeface="Montserrat" panose="00000500000000000000" pitchFamily="2" charset="0"/>
          </a:endParaRPr>
        </a:p>
      </dgm:t>
    </dgm:pt>
    <dgm:pt modelId="{4CA8B79D-ECD5-419B-A77D-301E7926D35F}" type="sibTrans" cxnId="{0DE21A80-A74D-40F9-B7FE-38355B92CE9C}">
      <dgm:prSet/>
      <dgm:spPr/>
      <dgm:t>
        <a:bodyPr/>
        <a:lstStyle/>
        <a:p>
          <a:endParaRPr lang="es-MX" sz="1200">
            <a:latin typeface="Montserrat" panose="00000500000000000000" pitchFamily="2" charset="0"/>
          </a:endParaRPr>
        </a:p>
      </dgm:t>
    </dgm:pt>
    <dgm:pt modelId="{5867ED2F-AED1-46F4-B442-5116FF543D31}">
      <dgm:prSet phldrT="[Texto]" custT="1"/>
      <dgm:spPr/>
      <dgm:t>
        <a:bodyPr/>
        <a:lstStyle/>
        <a:p>
          <a:r>
            <a:rPr lang="es-MX" sz="1200" dirty="0" smtClean="0">
              <a:latin typeface="Montserrat" panose="00000500000000000000" pitchFamily="2" charset="0"/>
            </a:rPr>
            <a:t>La </a:t>
          </a:r>
          <a:r>
            <a:rPr lang="es-MX" sz="1200" dirty="0" err="1" smtClean="0">
              <a:latin typeface="Montserrat" panose="00000500000000000000" pitchFamily="2" charset="0"/>
            </a:rPr>
            <a:t>DGPyP</a:t>
          </a:r>
          <a:r>
            <a:rPr lang="es-MX" sz="1200" dirty="0" smtClean="0">
              <a:latin typeface="Montserrat" panose="00000500000000000000" pitchFamily="2" charset="0"/>
            </a:rPr>
            <a:t> </a:t>
          </a:r>
          <a:r>
            <a:rPr lang="es-MX" sz="1200" dirty="0" err="1" smtClean="0">
              <a:latin typeface="Montserrat" panose="00000500000000000000" pitchFamily="2" charset="0"/>
            </a:rPr>
            <a:t>envia</a:t>
          </a:r>
          <a:r>
            <a:rPr lang="es-MX" sz="1200" dirty="0" smtClean="0">
              <a:latin typeface="Montserrat" panose="00000500000000000000" pitchFamily="2" charset="0"/>
            </a:rPr>
            <a:t> solicitudes a la SHCP</a:t>
          </a:r>
          <a:endParaRPr lang="es-MX" sz="1200" dirty="0">
            <a:latin typeface="Montserrat" panose="00000500000000000000" pitchFamily="2" charset="0"/>
          </a:endParaRPr>
        </a:p>
      </dgm:t>
    </dgm:pt>
    <dgm:pt modelId="{857F99EE-BD07-4A32-AD95-D5A8334227A4}" type="parTrans" cxnId="{0DDBF4A0-7E08-4B93-9DCD-DCE3B7BFC1F4}">
      <dgm:prSet/>
      <dgm:spPr/>
      <dgm:t>
        <a:bodyPr/>
        <a:lstStyle/>
        <a:p>
          <a:endParaRPr lang="es-MX" sz="1200"/>
        </a:p>
      </dgm:t>
    </dgm:pt>
    <dgm:pt modelId="{0178B4E7-7A3C-460C-A044-BAAAF7353E36}" type="sibTrans" cxnId="{0DDBF4A0-7E08-4B93-9DCD-DCE3B7BFC1F4}">
      <dgm:prSet/>
      <dgm:spPr/>
      <dgm:t>
        <a:bodyPr/>
        <a:lstStyle/>
        <a:p>
          <a:endParaRPr lang="es-MX" sz="1200"/>
        </a:p>
      </dgm:t>
    </dgm:pt>
    <dgm:pt modelId="{21A352AC-F1CA-4C49-8FB7-95C2350A68E2}">
      <dgm:prSet custT="1"/>
      <dgm:spPr/>
      <dgm:t>
        <a:bodyPr/>
        <a:lstStyle/>
        <a:p>
          <a:r>
            <a:rPr lang="es-MX" sz="1200" dirty="0" err="1" smtClean="0">
              <a:latin typeface="Montserrat" panose="00000500000000000000" pitchFamily="2" charset="0"/>
            </a:rPr>
            <a:t>DGPyP</a:t>
          </a:r>
          <a:r>
            <a:rPr lang="es-MX" sz="1200" dirty="0" smtClean="0">
              <a:latin typeface="Montserrat" panose="00000500000000000000" pitchFamily="2" charset="0"/>
            </a:rPr>
            <a:t> - SHCP</a:t>
          </a:r>
          <a:endParaRPr lang="es-MX" sz="1200" dirty="0">
            <a:latin typeface="Montserrat" panose="00000500000000000000" pitchFamily="2" charset="0"/>
          </a:endParaRPr>
        </a:p>
      </dgm:t>
    </dgm:pt>
    <dgm:pt modelId="{D5FAABCD-C056-49AC-8D68-FFF63D422576}" type="parTrans" cxnId="{E2ED28E9-59CE-4F9C-9456-B039D93A39B6}">
      <dgm:prSet/>
      <dgm:spPr/>
      <dgm:t>
        <a:bodyPr/>
        <a:lstStyle/>
        <a:p>
          <a:endParaRPr lang="es-MX" sz="1200"/>
        </a:p>
      </dgm:t>
    </dgm:pt>
    <dgm:pt modelId="{31B174EF-3E53-44CD-8938-9E0CA537290C}" type="sibTrans" cxnId="{E2ED28E9-59CE-4F9C-9456-B039D93A39B6}">
      <dgm:prSet/>
      <dgm:spPr/>
      <dgm:t>
        <a:bodyPr/>
        <a:lstStyle/>
        <a:p>
          <a:endParaRPr lang="es-MX" sz="1200"/>
        </a:p>
      </dgm:t>
    </dgm:pt>
    <dgm:pt modelId="{A0C348FE-11AF-4833-A94F-C56B4E916537}" type="pres">
      <dgm:prSet presAssocID="{4C84F4DB-1FBB-4F64-AD77-5856CBF873A5}" presName="linearFlow" presStyleCnt="0">
        <dgm:presLayoutVars>
          <dgm:dir/>
          <dgm:animLvl val="lvl"/>
          <dgm:resizeHandles val="exact"/>
        </dgm:presLayoutVars>
      </dgm:prSet>
      <dgm:spPr/>
      <dgm:t>
        <a:bodyPr/>
        <a:lstStyle/>
        <a:p>
          <a:endParaRPr lang="es-MX"/>
        </a:p>
      </dgm:t>
    </dgm:pt>
    <dgm:pt modelId="{37100CCB-2748-4E19-BFC1-3CBAD6404F9A}" type="pres">
      <dgm:prSet presAssocID="{55DE4D41-C1FE-4729-BB32-5A7779DF876B}" presName="composite" presStyleCnt="0"/>
      <dgm:spPr/>
    </dgm:pt>
    <dgm:pt modelId="{BA2336C3-5610-4101-BF32-C586A34E03E6}" type="pres">
      <dgm:prSet presAssocID="{55DE4D41-C1FE-4729-BB32-5A7779DF876B}" presName="parTx" presStyleLbl="node1" presStyleIdx="0" presStyleCnt="4">
        <dgm:presLayoutVars>
          <dgm:chMax val="0"/>
          <dgm:chPref val="0"/>
          <dgm:bulletEnabled val="1"/>
        </dgm:presLayoutVars>
      </dgm:prSet>
      <dgm:spPr/>
      <dgm:t>
        <a:bodyPr/>
        <a:lstStyle/>
        <a:p>
          <a:endParaRPr lang="es-MX"/>
        </a:p>
      </dgm:t>
    </dgm:pt>
    <dgm:pt modelId="{866A14AC-202A-4C8B-A735-6DF361F2CA60}" type="pres">
      <dgm:prSet presAssocID="{55DE4D41-C1FE-4729-BB32-5A7779DF876B}" presName="parSh" presStyleLbl="node1" presStyleIdx="0" presStyleCnt="4" custScaleX="114853" custScaleY="140909"/>
      <dgm:spPr/>
      <dgm:t>
        <a:bodyPr/>
        <a:lstStyle/>
        <a:p>
          <a:endParaRPr lang="es-MX"/>
        </a:p>
      </dgm:t>
    </dgm:pt>
    <dgm:pt modelId="{C252A9F5-6755-4035-8E8F-60A4AEA9B496}" type="pres">
      <dgm:prSet presAssocID="{55DE4D41-C1FE-4729-BB32-5A7779DF876B}" presName="desTx" presStyleLbl="fgAcc1" presStyleIdx="0" presStyleCnt="4" custScaleX="92451" custScaleY="108546">
        <dgm:presLayoutVars>
          <dgm:bulletEnabled val="1"/>
        </dgm:presLayoutVars>
      </dgm:prSet>
      <dgm:spPr/>
      <dgm:t>
        <a:bodyPr/>
        <a:lstStyle/>
        <a:p>
          <a:endParaRPr lang="es-MX"/>
        </a:p>
      </dgm:t>
    </dgm:pt>
    <dgm:pt modelId="{C4B4C08D-540F-4E09-BA91-80E4ABC9FBF3}" type="pres">
      <dgm:prSet presAssocID="{7B9B9102-E403-47ED-AB12-3E1CF605D7EB}" presName="sibTrans" presStyleLbl="sibTrans2D1" presStyleIdx="0" presStyleCnt="3"/>
      <dgm:spPr/>
      <dgm:t>
        <a:bodyPr/>
        <a:lstStyle/>
        <a:p>
          <a:endParaRPr lang="es-MX"/>
        </a:p>
      </dgm:t>
    </dgm:pt>
    <dgm:pt modelId="{0A081CA4-E3FA-43CE-9BAA-D0C716E2E23F}" type="pres">
      <dgm:prSet presAssocID="{7B9B9102-E403-47ED-AB12-3E1CF605D7EB}" presName="connTx" presStyleLbl="sibTrans2D1" presStyleIdx="0" presStyleCnt="3"/>
      <dgm:spPr/>
      <dgm:t>
        <a:bodyPr/>
        <a:lstStyle/>
        <a:p>
          <a:endParaRPr lang="es-MX"/>
        </a:p>
      </dgm:t>
    </dgm:pt>
    <dgm:pt modelId="{85AC5AA8-4E03-47BB-B6A6-30F014EC7E40}" type="pres">
      <dgm:prSet presAssocID="{AEE67BD2-9046-4578-9130-D6B0C5E7EFA6}" presName="composite" presStyleCnt="0"/>
      <dgm:spPr/>
    </dgm:pt>
    <dgm:pt modelId="{19FB4FA1-2286-4AB3-B327-47E0145F1EFC}" type="pres">
      <dgm:prSet presAssocID="{AEE67BD2-9046-4578-9130-D6B0C5E7EFA6}" presName="parTx" presStyleLbl="node1" presStyleIdx="0" presStyleCnt="4">
        <dgm:presLayoutVars>
          <dgm:chMax val="0"/>
          <dgm:chPref val="0"/>
          <dgm:bulletEnabled val="1"/>
        </dgm:presLayoutVars>
      </dgm:prSet>
      <dgm:spPr/>
      <dgm:t>
        <a:bodyPr/>
        <a:lstStyle/>
        <a:p>
          <a:endParaRPr lang="es-MX"/>
        </a:p>
      </dgm:t>
    </dgm:pt>
    <dgm:pt modelId="{ABE72B8C-574F-4D3E-BC35-789EE40A366D}" type="pres">
      <dgm:prSet presAssocID="{AEE67BD2-9046-4578-9130-D6B0C5E7EFA6}" presName="parSh" presStyleLbl="node1" presStyleIdx="1" presStyleCnt="4" custScaleX="114853" custScaleY="140909"/>
      <dgm:spPr/>
      <dgm:t>
        <a:bodyPr/>
        <a:lstStyle/>
        <a:p>
          <a:endParaRPr lang="es-MX"/>
        </a:p>
      </dgm:t>
    </dgm:pt>
    <dgm:pt modelId="{86EF9E81-0BCB-4AC6-8482-EC755CD67688}" type="pres">
      <dgm:prSet presAssocID="{AEE67BD2-9046-4578-9130-D6B0C5E7EFA6}" presName="desTx" presStyleLbl="fgAcc1" presStyleIdx="1" presStyleCnt="4" custScaleX="92451" custScaleY="108546">
        <dgm:presLayoutVars>
          <dgm:bulletEnabled val="1"/>
        </dgm:presLayoutVars>
      </dgm:prSet>
      <dgm:spPr/>
      <dgm:t>
        <a:bodyPr/>
        <a:lstStyle/>
        <a:p>
          <a:endParaRPr lang="es-MX"/>
        </a:p>
      </dgm:t>
    </dgm:pt>
    <dgm:pt modelId="{FDA302AA-3CB8-4E09-BEF4-1967A7D3C7CD}" type="pres">
      <dgm:prSet presAssocID="{B58551F5-87E7-45FA-A1CA-7A6C2439305F}" presName="sibTrans" presStyleLbl="sibTrans2D1" presStyleIdx="1" presStyleCnt="3"/>
      <dgm:spPr/>
      <dgm:t>
        <a:bodyPr/>
        <a:lstStyle/>
        <a:p>
          <a:endParaRPr lang="es-MX"/>
        </a:p>
      </dgm:t>
    </dgm:pt>
    <dgm:pt modelId="{E29DDE7A-9FD6-4AE9-B01A-32B57D26B489}" type="pres">
      <dgm:prSet presAssocID="{B58551F5-87E7-45FA-A1CA-7A6C2439305F}" presName="connTx" presStyleLbl="sibTrans2D1" presStyleIdx="1" presStyleCnt="3"/>
      <dgm:spPr/>
      <dgm:t>
        <a:bodyPr/>
        <a:lstStyle/>
        <a:p>
          <a:endParaRPr lang="es-MX"/>
        </a:p>
      </dgm:t>
    </dgm:pt>
    <dgm:pt modelId="{A5F0E5EC-D748-47AE-AEFA-44604AA3677D}" type="pres">
      <dgm:prSet presAssocID="{10D749D8-E4A7-4609-A1EF-E88C530A1414}" presName="composite" presStyleCnt="0"/>
      <dgm:spPr/>
    </dgm:pt>
    <dgm:pt modelId="{F3AEA108-C58A-4BEA-BA28-0B28989F7591}" type="pres">
      <dgm:prSet presAssocID="{10D749D8-E4A7-4609-A1EF-E88C530A1414}" presName="parTx" presStyleLbl="node1" presStyleIdx="1" presStyleCnt="4">
        <dgm:presLayoutVars>
          <dgm:chMax val="0"/>
          <dgm:chPref val="0"/>
          <dgm:bulletEnabled val="1"/>
        </dgm:presLayoutVars>
      </dgm:prSet>
      <dgm:spPr/>
      <dgm:t>
        <a:bodyPr/>
        <a:lstStyle/>
        <a:p>
          <a:endParaRPr lang="es-MX"/>
        </a:p>
      </dgm:t>
    </dgm:pt>
    <dgm:pt modelId="{2B59803A-4854-4C7C-ADE5-B224A855A53F}" type="pres">
      <dgm:prSet presAssocID="{10D749D8-E4A7-4609-A1EF-E88C530A1414}" presName="parSh" presStyleLbl="node1" presStyleIdx="2" presStyleCnt="4" custScaleX="114853" custScaleY="140909"/>
      <dgm:spPr/>
      <dgm:t>
        <a:bodyPr/>
        <a:lstStyle/>
        <a:p>
          <a:endParaRPr lang="es-MX"/>
        </a:p>
      </dgm:t>
    </dgm:pt>
    <dgm:pt modelId="{E58FA969-06C7-4F30-8CE9-750B4E7CF395}" type="pres">
      <dgm:prSet presAssocID="{10D749D8-E4A7-4609-A1EF-E88C530A1414}" presName="desTx" presStyleLbl="fgAcc1" presStyleIdx="2" presStyleCnt="4" custScaleX="92451" custScaleY="108546">
        <dgm:presLayoutVars>
          <dgm:bulletEnabled val="1"/>
        </dgm:presLayoutVars>
      </dgm:prSet>
      <dgm:spPr/>
      <dgm:t>
        <a:bodyPr/>
        <a:lstStyle/>
        <a:p>
          <a:endParaRPr lang="es-MX"/>
        </a:p>
      </dgm:t>
    </dgm:pt>
    <dgm:pt modelId="{E1AAE485-7192-49E8-AC0E-2972D88F772C}" type="pres">
      <dgm:prSet presAssocID="{4F8AF633-2B90-42D0-AB55-22203577A104}" presName="sibTrans" presStyleLbl="sibTrans2D1" presStyleIdx="2" presStyleCnt="3"/>
      <dgm:spPr/>
      <dgm:t>
        <a:bodyPr/>
        <a:lstStyle/>
        <a:p>
          <a:endParaRPr lang="es-MX"/>
        </a:p>
      </dgm:t>
    </dgm:pt>
    <dgm:pt modelId="{71645ED4-486C-4264-8F59-7B903490D65D}" type="pres">
      <dgm:prSet presAssocID="{4F8AF633-2B90-42D0-AB55-22203577A104}" presName="connTx" presStyleLbl="sibTrans2D1" presStyleIdx="2" presStyleCnt="3"/>
      <dgm:spPr/>
      <dgm:t>
        <a:bodyPr/>
        <a:lstStyle/>
        <a:p>
          <a:endParaRPr lang="es-MX"/>
        </a:p>
      </dgm:t>
    </dgm:pt>
    <dgm:pt modelId="{3C3504E7-49D6-4824-B381-CB878D6B0611}" type="pres">
      <dgm:prSet presAssocID="{5867ED2F-AED1-46F4-B442-5116FF543D31}" presName="composite" presStyleCnt="0"/>
      <dgm:spPr/>
    </dgm:pt>
    <dgm:pt modelId="{BCF5FBE5-A0F3-489E-AED1-613A047E630D}" type="pres">
      <dgm:prSet presAssocID="{5867ED2F-AED1-46F4-B442-5116FF543D31}" presName="parTx" presStyleLbl="node1" presStyleIdx="2" presStyleCnt="4">
        <dgm:presLayoutVars>
          <dgm:chMax val="0"/>
          <dgm:chPref val="0"/>
          <dgm:bulletEnabled val="1"/>
        </dgm:presLayoutVars>
      </dgm:prSet>
      <dgm:spPr/>
      <dgm:t>
        <a:bodyPr/>
        <a:lstStyle/>
        <a:p>
          <a:endParaRPr lang="es-MX"/>
        </a:p>
      </dgm:t>
    </dgm:pt>
    <dgm:pt modelId="{FE61E97F-52A9-41D0-B243-9B478B7A1160}" type="pres">
      <dgm:prSet presAssocID="{5867ED2F-AED1-46F4-B442-5116FF543D31}" presName="parSh" presStyleLbl="node1" presStyleIdx="3" presStyleCnt="4" custScaleX="114853" custScaleY="140909"/>
      <dgm:spPr/>
      <dgm:t>
        <a:bodyPr/>
        <a:lstStyle/>
        <a:p>
          <a:endParaRPr lang="es-MX"/>
        </a:p>
      </dgm:t>
    </dgm:pt>
    <dgm:pt modelId="{A775B817-94E6-427C-B140-FEAB4F537C3A}" type="pres">
      <dgm:prSet presAssocID="{5867ED2F-AED1-46F4-B442-5116FF543D31}" presName="desTx" presStyleLbl="fgAcc1" presStyleIdx="3" presStyleCnt="4" custScaleX="91282" custScaleY="92523">
        <dgm:presLayoutVars>
          <dgm:bulletEnabled val="1"/>
        </dgm:presLayoutVars>
      </dgm:prSet>
      <dgm:spPr/>
      <dgm:t>
        <a:bodyPr/>
        <a:lstStyle/>
        <a:p>
          <a:endParaRPr lang="es-MX"/>
        </a:p>
      </dgm:t>
    </dgm:pt>
  </dgm:ptLst>
  <dgm:cxnLst>
    <dgm:cxn modelId="{61B5E8BD-1D3C-4F09-B146-2266625135C7}" type="presOf" srcId="{AEE67BD2-9046-4578-9130-D6B0C5E7EFA6}" destId="{ABE72B8C-574F-4D3E-BC35-789EE40A366D}" srcOrd="1" destOrd="0" presId="urn:microsoft.com/office/officeart/2005/8/layout/process3"/>
    <dgm:cxn modelId="{E4F4AD7D-CCEF-43E0-9C33-4A8D1E45D86A}" type="presOf" srcId="{4F8AF633-2B90-42D0-AB55-22203577A104}" destId="{E1AAE485-7192-49E8-AC0E-2972D88F772C}" srcOrd="0" destOrd="0" presId="urn:microsoft.com/office/officeart/2005/8/layout/process3"/>
    <dgm:cxn modelId="{19D9601C-88FB-4762-A6AE-67DBF8842FC7}" type="presOf" srcId="{7B9B9102-E403-47ED-AB12-3E1CF605D7EB}" destId="{C4B4C08D-540F-4E09-BA91-80E4ABC9FBF3}" srcOrd="0" destOrd="0" presId="urn:microsoft.com/office/officeart/2005/8/layout/process3"/>
    <dgm:cxn modelId="{E2ED28E9-59CE-4F9C-9456-B039D93A39B6}" srcId="{5867ED2F-AED1-46F4-B442-5116FF543D31}" destId="{21A352AC-F1CA-4C49-8FB7-95C2350A68E2}" srcOrd="0" destOrd="0" parTransId="{D5FAABCD-C056-49AC-8D68-FFF63D422576}" sibTransId="{31B174EF-3E53-44CD-8938-9E0CA537290C}"/>
    <dgm:cxn modelId="{0520496B-03B0-4234-AA25-289F4706E0BD}" type="presOf" srcId="{B58551F5-87E7-45FA-A1CA-7A6C2439305F}" destId="{FDA302AA-3CB8-4E09-BEF4-1967A7D3C7CD}" srcOrd="0" destOrd="0" presId="urn:microsoft.com/office/officeart/2005/8/layout/process3"/>
    <dgm:cxn modelId="{DB71F4C3-D66C-4726-9531-823288188565}" type="presOf" srcId="{55DE4D41-C1FE-4729-BB32-5A7779DF876B}" destId="{BA2336C3-5610-4101-BF32-C586A34E03E6}" srcOrd="0" destOrd="0" presId="urn:microsoft.com/office/officeart/2005/8/layout/process3"/>
    <dgm:cxn modelId="{B6940679-86E4-4DC2-8033-28CCFB7CAE22}" srcId="{55DE4D41-C1FE-4729-BB32-5A7779DF876B}" destId="{5AAC7DFB-C7F5-4677-A945-A08E837B40B7}" srcOrd="0" destOrd="0" parTransId="{3878EBE5-BBB7-4741-B0E5-1489AF599C79}" sibTransId="{67449E5D-9734-4876-9B56-CE38393E53BB}"/>
    <dgm:cxn modelId="{43C9941E-A2A6-49CA-BD32-5DA092B6984F}" type="presOf" srcId="{10D749D8-E4A7-4609-A1EF-E88C530A1414}" destId="{F3AEA108-C58A-4BEA-BA28-0B28989F7591}" srcOrd="0" destOrd="0" presId="urn:microsoft.com/office/officeart/2005/8/layout/process3"/>
    <dgm:cxn modelId="{E294AF6F-17C6-4933-BEE0-361DE89C4606}" srcId="{AEE67BD2-9046-4578-9130-D6B0C5E7EFA6}" destId="{BEF11D72-97DF-4BED-ABE3-D12782F3062B}" srcOrd="0" destOrd="0" parTransId="{07A30530-A652-470F-849A-C926BF6BE70A}" sibTransId="{2067DFF5-578A-4728-A909-69F731068DA1}"/>
    <dgm:cxn modelId="{814BC389-F3E1-4DF0-AB76-6E1DCA7B30B6}" srcId="{4C84F4DB-1FBB-4F64-AD77-5856CBF873A5}" destId="{AEE67BD2-9046-4578-9130-D6B0C5E7EFA6}" srcOrd="1" destOrd="0" parTransId="{643FE881-6EBA-410A-9C60-4D88AF306E43}" sibTransId="{B58551F5-87E7-45FA-A1CA-7A6C2439305F}"/>
    <dgm:cxn modelId="{1266EEAD-7CAC-421B-99CB-09B5DC161EFD}" type="presOf" srcId="{AEE67BD2-9046-4578-9130-D6B0C5E7EFA6}" destId="{19FB4FA1-2286-4AB3-B327-47E0145F1EFC}" srcOrd="0" destOrd="0" presId="urn:microsoft.com/office/officeart/2005/8/layout/process3"/>
    <dgm:cxn modelId="{4A890B79-09E7-4C32-93FB-671C8483742E}" type="presOf" srcId="{55DE4D41-C1FE-4729-BB32-5A7779DF876B}" destId="{866A14AC-202A-4C8B-A735-6DF361F2CA60}" srcOrd="1" destOrd="0" presId="urn:microsoft.com/office/officeart/2005/8/layout/process3"/>
    <dgm:cxn modelId="{939F96D5-2920-4408-87C7-54E58D84F19D}" type="presOf" srcId="{7B9B9102-E403-47ED-AB12-3E1CF605D7EB}" destId="{0A081CA4-E3FA-43CE-9BAA-D0C716E2E23F}" srcOrd="1" destOrd="0" presId="urn:microsoft.com/office/officeart/2005/8/layout/process3"/>
    <dgm:cxn modelId="{CCD21F63-80C6-4229-BAE2-C0D2069F0014}" type="presOf" srcId="{5AAC7DFB-C7F5-4677-A945-A08E837B40B7}" destId="{C252A9F5-6755-4035-8E8F-60A4AEA9B496}" srcOrd="0" destOrd="0" presId="urn:microsoft.com/office/officeart/2005/8/layout/process3"/>
    <dgm:cxn modelId="{0DE21A80-A74D-40F9-B7FE-38355B92CE9C}" srcId="{10D749D8-E4A7-4609-A1EF-E88C530A1414}" destId="{32FB8CAC-EB60-48B3-B7E1-69AE9E2AEF6C}" srcOrd="0" destOrd="0" parTransId="{EBF90340-66CF-48BF-B603-CBBBE57959EC}" sibTransId="{4CA8B79D-ECD5-419B-A77D-301E7926D35F}"/>
    <dgm:cxn modelId="{ACA5E87F-6B37-481C-9D04-D9E675FE4805}" type="presOf" srcId="{10D749D8-E4A7-4609-A1EF-E88C530A1414}" destId="{2B59803A-4854-4C7C-ADE5-B224A855A53F}" srcOrd="1" destOrd="0" presId="urn:microsoft.com/office/officeart/2005/8/layout/process3"/>
    <dgm:cxn modelId="{21761FDA-6F5C-4E18-81DC-A137AE8328B2}" type="presOf" srcId="{BEF11D72-97DF-4BED-ABE3-D12782F3062B}" destId="{86EF9E81-0BCB-4AC6-8482-EC755CD67688}" srcOrd="0" destOrd="0" presId="urn:microsoft.com/office/officeart/2005/8/layout/process3"/>
    <dgm:cxn modelId="{52F3EDD6-36BC-4BFB-9CAE-AA665E8AC352}" type="presOf" srcId="{4F8AF633-2B90-42D0-AB55-22203577A104}" destId="{71645ED4-486C-4264-8F59-7B903490D65D}" srcOrd="1" destOrd="0" presId="urn:microsoft.com/office/officeart/2005/8/layout/process3"/>
    <dgm:cxn modelId="{3129B566-C7B4-4398-BFE6-899368B0A20A}" srcId="{4C84F4DB-1FBB-4F64-AD77-5856CBF873A5}" destId="{10D749D8-E4A7-4609-A1EF-E88C530A1414}" srcOrd="2" destOrd="0" parTransId="{6272F212-BD62-4B45-A6D2-2BCEE6C37744}" sibTransId="{4F8AF633-2B90-42D0-AB55-22203577A104}"/>
    <dgm:cxn modelId="{C9DA35A5-BEFF-4DAF-8D47-2C88BD326381}" type="presOf" srcId="{21A352AC-F1CA-4C49-8FB7-95C2350A68E2}" destId="{A775B817-94E6-427C-B140-FEAB4F537C3A}" srcOrd="0" destOrd="0" presId="urn:microsoft.com/office/officeart/2005/8/layout/process3"/>
    <dgm:cxn modelId="{8AB67264-5B96-4CC2-86F0-01451907BABF}" srcId="{4C84F4DB-1FBB-4F64-AD77-5856CBF873A5}" destId="{55DE4D41-C1FE-4729-BB32-5A7779DF876B}" srcOrd="0" destOrd="0" parTransId="{30BA28F1-E6EC-4F90-97EF-6529C86ED74A}" sibTransId="{7B9B9102-E403-47ED-AB12-3E1CF605D7EB}"/>
    <dgm:cxn modelId="{9F07E1AD-5BA2-43FD-8A02-AF2291BA7D54}" type="presOf" srcId="{4C84F4DB-1FBB-4F64-AD77-5856CBF873A5}" destId="{A0C348FE-11AF-4833-A94F-C56B4E916537}" srcOrd="0" destOrd="0" presId="urn:microsoft.com/office/officeart/2005/8/layout/process3"/>
    <dgm:cxn modelId="{0DDBF4A0-7E08-4B93-9DCD-DCE3B7BFC1F4}" srcId="{4C84F4DB-1FBB-4F64-AD77-5856CBF873A5}" destId="{5867ED2F-AED1-46F4-B442-5116FF543D31}" srcOrd="3" destOrd="0" parTransId="{857F99EE-BD07-4A32-AD95-D5A8334227A4}" sibTransId="{0178B4E7-7A3C-460C-A044-BAAAF7353E36}"/>
    <dgm:cxn modelId="{47D4C192-C79D-4DC9-B774-1F6C6DE2F61B}" type="presOf" srcId="{5867ED2F-AED1-46F4-B442-5116FF543D31}" destId="{BCF5FBE5-A0F3-489E-AED1-613A047E630D}" srcOrd="0" destOrd="0" presId="urn:microsoft.com/office/officeart/2005/8/layout/process3"/>
    <dgm:cxn modelId="{B7D101D5-E643-4F3C-AFA9-1D0155C3BDEC}" type="presOf" srcId="{5867ED2F-AED1-46F4-B442-5116FF543D31}" destId="{FE61E97F-52A9-41D0-B243-9B478B7A1160}" srcOrd="1" destOrd="0" presId="urn:microsoft.com/office/officeart/2005/8/layout/process3"/>
    <dgm:cxn modelId="{9C6C99E9-5AB9-48E2-A249-364E9954035A}" type="presOf" srcId="{B58551F5-87E7-45FA-A1CA-7A6C2439305F}" destId="{E29DDE7A-9FD6-4AE9-B01A-32B57D26B489}" srcOrd="1" destOrd="0" presId="urn:microsoft.com/office/officeart/2005/8/layout/process3"/>
    <dgm:cxn modelId="{32775CEF-B532-4F63-9C72-57D728D7CD36}" type="presOf" srcId="{32FB8CAC-EB60-48B3-B7E1-69AE9E2AEF6C}" destId="{E58FA969-06C7-4F30-8CE9-750B4E7CF395}" srcOrd="0" destOrd="0" presId="urn:microsoft.com/office/officeart/2005/8/layout/process3"/>
    <dgm:cxn modelId="{A401A4FF-D334-44A2-B86C-F72BE2262DD0}" type="presParOf" srcId="{A0C348FE-11AF-4833-A94F-C56B4E916537}" destId="{37100CCB-2748-4E19-BFC1-3CBAD6404F9A}" srcOrd="0" destOrd="0" presId="urn:microsoft.com/office/officeart/2005/8/layout/process3"/>
    <dgm:cxn modelId="{8E0D7A88-CBF2-49C3-A5AF-37D34E6FBBC9}" type="presParOf" srcId="{37100CCB-2748-4E19-BFC1-3CBAD6404F9A}" destId="{BA2336C3-5610-4101-BF32-C586A34E03E6}" srcOrd="0" destOrd="0" presId="urn:microsoft.com/office/officeart/2005/8/layout/process3"/>
    <dgm:cxn modelId="{4846F9A9-1B9B-42A8-8D50-EAC1EA93835A}" type="presParOf" srcId="{37100CCB-2748-4E19-BFC1-3CBAD6404F9A}" destId="{866A14AC-202A-4C8B-A735-6DF361F2CA60}" srcOrd="1" destOrd="0" presId="urn:microsoft.com/office/officeart/2005/8/layout/process3"/>
    <dgm:cxn modelId="{F91A29DD-3BB6-4253-AA8E-3344CD1C163E}" type="presParOf" srcId="{37100CCB-2748-4E19-BFC1-3CBAD6404F9A}" destId="{C252A9F5-6755-4035-8E8F-60A4AEA9B496}" srcOrd="2" destOrd="0" presId="urn:microsoft.com/office/officeart/2005/8/layout/process3"/>
    <dgm:cxn modelId="{08579587-E1D3-4866-9553-F08F02B4631D}" type="presParOf" srcId="{A0C348FE-11AF-4833-A94F-C56B4E916537}" destId="{C4B4C08D-540F-4E09-BA91-80E4ABC9FBF3}" srcOrd="1" destOrd="0" presId="urn:microsoft.com/office/officeart/2005/8/layout/process3"/>
    <dgm:cxn modelId="{68768A5E-1824-4BE7-B16E-B6EFF7DFE5DB}" type="presParOf" srcId="{C4B4C08D-540F-4E09-BA91-80E4ABC9FBF3}" destId="{0A081CA4-E3FA-43CE-9BAA-D0C716E2E23F}" srcOrd="0" destOrd="0" presId="urn:microsoft.com/office/officeart/2005/8/layout/process3"/>
    <dgm:cxn modelId="{7934B563-1EE3-4ED9-9FFC-657470DA9175}" type="presParOf" srcId="{A0C348FE-11AF-4833-A94F-C56B4E916537}" destId="{85AC5AA8-4E03-47BB-B6A6-30F014EC7E40}" srcOrd="2" destOrd="0" presId="urn:microsoft.com/office/officeart/2005/8/layout/process3"/>
    <dgm:cxn modelId="{CE82ED6F-E958-4CD8-96F5-1D3D33EB5EEE}" type="presParOf" srcId="{85AC5AA8-4E03-47BB-B6A6-30F014EC7E40}" destId="{19FB4FA1-2286-4AB3-B327-47E0145F1EFC}" srcOrd="0" destOrd="0" presId="urn:microsoft.com/office/officeart/2005/8/layout/process3"/>
    <dgm:cxn modelId="{30E9BFFA-F233-4AC3-A405-C4A761449E94}" type="presParOf" srcId="{85AC5AA8-4E03-47BB-B6A6-30F014EC7E40}" destId="{ABE72B8C-574F-4D3E-BC35-789EE40A366D}" srcOrd="1" destOrd="0" presId="urn:microsoft.com/office/officeart/2005/8/layout/process3"/>
    <dgm:cxn modelId="{895F4F02-7B20-4E69-B8BD-A9AC46E89EE3}" type="presParOf" srcId="{85AC5AA8-4E03-47BB-B6A6-30F014EC7E40}" destId="{86EF9E81-0BCB-4AC6-8482-EC755CD67688}" srcOrd="2" destOrd="0" presId="urn:microsoft.com/office/officeart/2005/8/layout/process3"/>
    <dgm:cxn modelId="{F0B7088D-798B-4013-AFF8-4E9787EC9F0A}" type="presParOf" srcId="{A0C348FE-11AF-4833-A94F-C56B4E916537}" destId="{FDA302AA-3CB8-4E09-BEF4-1967A7D3C7CD}" srcOrd="3" destOrd="0" presId="urn:microsoft.com/office/officeart/2005/8/layout/process3"/>
    <dgm:cxn modelId="{4D8AD637-955F-46BA-A8DB-ADA8F9DE78BC}" type="presParOf" srcId="{FDA302AA-3CB8-4E09-BEF4-1967A7D3C7CD}" destId="{E29DDE7A-9FD6-4AE9-B01A-32B57D26B489}" srcOrd="0" destOrd="0" presId="urn:microsoft.com/office/officeart/2005/8/layout/process3"/>
    <dgm:cxn modelId="{6B65ABC5-4DF1-4FE9-ACDE-F5C2CC08A904}" type="presParOf" srcId="{A0C348FE-11AF-4833-A94F-C56B4E916537}" destId="{A5F0E5EC-D748-47AE-AEFA-44604AA3677D}" srcOrd="4" destOrd="0" presId="urn:microsoft.com/office/officeart/2005/8/layout/process3"/>
    <dgm:cxn modelId="{92DBB7CE-26AF-45E3-9571-0EF24CF9D020}" type="presParOf" srcId="{A5F0E5EC-D748-47AE-AEFA-44604AA3677D}" destId="{F3AEA108-C58A-4BEA-BA28-0B28989F7591}" srcOrd="0" destOrd="0" presId="urn:microsoft.com/office/officeart/2005/8/layout/process3"/>
    <dgm:cxn modelId="{525606D5-FFAF-4A92-81CD-4A148DCE58A0}" type="presParOf" srcId="{A5F0E5EC-D748-47AE-AEFA-44604AA3677D}" destId="{2B59803A-4854-4C7C-ADE5-B224A855A53F}" srcOrd="1" destOrd="0" presId="urn:microsoft.com/office/officeart/2005/8/layout/process3"/>
    <dgm:cxn modelId="{3B368376-456A-488F-8029-94204372C360}" type="presParOf" srcId="{A5F0E5EC-D748-47AE-AEFA-44604AA3677D}" destId="{E58FA969-06C7-4F30-8CE9-750B4E7CF395}" srcOrd="2" destOrd="0" presId="urn:microsoft.com/office/officeart/2005/8/layout/process3"/>
    <dgm:cxn modelId="{BBCDA89B-E124-4E48-8E1D-0B9DDFB20329}" type="presParOf" srcId="{A0C348FE-11AF-4833-A94F-C56B4E916537}" destId="{E1AAE485-7192-49E8-AC0E-2972D88F772C}" srcOrd="5" destOrd="0" presId="urn:microsoft.com/office/officeart/2005/8/layout/process3"/>
    <dgm:cxn modelId="{EBF21EC2-206B-4F13-87FC-840616D22FF1}" type="presParOf" srcId="{E1AAE485-7192-49E8-AC0E-2972D88F772C}" destId="{71645ED4-486C-4264-8F59-7B903490D65D}" srcOrd="0" destOrd="0" presId="urn:microsoft.com/office/officeart/2005/8/layout/process3"/>
    <dgm:cxn modelId="{0C01796D-F52D-481B-9CB2-A6DFCC95F734}" type="presParOf" srcId="{A0C348FE-11AF-4833-A94F-C56B4E916537}" destId="{3C3504E7-49D6-4824-B381-CB878D6B0611}" srcOrd="6" destOrd="0" presId="urn:microsoft.com/office/officeart/2005/8/layout/process3"/>
    <dgm:cxn modelId="{CD7C0F28-CB69-4F8C-858F-DC3E66B71C8B}" type="presParOf" srcId="{3C3504E7-49D6-4824-B381-CB878D6B0611}" destId="{BCF5FBE5-A0F3-489E-AED1-613A047E630D}" srcOrd="0" destOrd="0" presId="urn:microsoft.com/office/officeart/2005/8/layout/process3"/>
    <dgm:cxn modelId="{49559C7D-D664-4736-84E6-4BF32E409747}" type="presParOf" srcId="{3C3504E7-49D6-4824-B381-CB878D6B0611}" destId="{FE61E97F-52A9-41D0-B243-9B478B7A1160}" srcOrd="1" destOrd="0" presId="urn:microsoft.com/office/officeart/2005/8/layout/process3"/>
    <dgm:cxn modelId="{B0DD9BF2-E1B3-4EE3-9584-9B639DB23D14}" type="presParOf" srcId="{3C3504E7-49D6-4824-B381-CB878D6B0611}" destId="{A775B817-94E6-427C-B140-FEAB4F537C3A}" srcOrd="2" destOrd="0" presId="urn:microsoft.com/office/officeart/2005/8/layout/process3"/>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3C3C73-EC8C-4B35-B230-6F6B07B590CD}">
      <dsp:nvSpPr>
        <dsp:cNvPr id="0" name=""/>
        <dsp:cNvSpPr/>
      </dsp:nvSpPr>
      <dsp:spPr>
        <a:xfrm>
          <a:off x="18562" y="646671"/>
          <a:ext cx="4463005" cy="1540975"/>
        </a:xfrm>
        <a:prstGeom prst="roundRect">
          <a:avLst>
            <a:gd name="adj" fmla="val 10000"/>
          </a:avLst>
        </a:prstGeom>
        <a:solidFill>
          <a:srgbClr val="5C0000"/>
        </a:solidFill>
        <a:ln>
          <a:solidFill>
            <a:srgbClr val="5C0000"/>
          </a:solid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s-ES" sz="1600" b="1" kern="1200" dirty="0" smtClean="0">
              <a:latin typeface="Montserrat" panose="00000500000000000000" pitchFamily="2" charset="0"/>
            </a:rPr>
            <a:t>Comisión Nacional de Protección Social en Salud (U00)</a:t>
          </a:r>
          <a:endParaRPr lang="es-ES" sz="1600" b="1" kern="1200" dirty="0">
            <a:latin typeface="Montserrat" panose="00000500000000000000" pitchFamily="2" charset="0"/>
          </a:endParaRPr>
        </a:p>
      </dsp:txBody>
      <dsp:txXfrm>
        <a:off x="63696" y="691805"/>
        <a:ext cx="4372737" cy="1450707"/>
      </dsp:txXfrm>
    </dsp:sp>
    <dsp:sp modelId="{955199A6-F248-43F0-92CE-857F0244334E}">
      <dsp:nvSpPr>
        <dsp:cNvPr id="0" name=""/>
        <dsp:cNvSpPr/>
      </dsp:nvSpPr>
      <dsp:spPr>
        <a:xfrm>
          <a:off x="5243673" y="624897"/>
          <a:ext cx="5052952" cy="1540975"/>
        </a:xfrm>
        <a:prstGeom prst="roundRect">
          <a:avLst>
            <a:gd name="adj" fmla="val 10000"/>
          </a:avLst>
        </a:prstGeom>
        <a:solidFill>
          <a:schemeClr val="accent6">
            <a:lumMod val="5000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s-ES" sz="1600" b="1" kern="1200" dirty="0" smtClean="0">
              <a:latin typeface="Montserrat" panose="00000500000000000000" pitchFamily="2" charset="0"/>
            </a:rPr>
            <a:t>Instituto de Salud para el Bienestar</a:t>
          </a:r>
          <a:endParaRPr lang="es-ES" sz="1600" b="1" kern="1200" dirty="0">
            <a:latin typeface="Montserrat" panose="00000500000000000000" pitchFamily="2" charset="0"/>
          </a:endParaRPr>
        </a:p>
      </dsp:txBody>
      <dsp:txXfrm>
        <a:off x="5288807" y="670031"/>
        <a:ext cx="4962684" cy="145070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6A14AC-202A-4C8B-A735-6DF361F2CA60}">
      <dsp:nvSpPr>
        <dsp:cNvPr id="0" name=""/>
        <dsp:cNvSpPr/>
      </dsp:nvSpPr>
      <dsp:spPr>
        <a:xfrm>
          <a:off x="1643" y="23937"/>
          <a:ext cx="2240314" cy="1251199"/>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41910" numCol="1" spcCol="1270" anchor="t" anchorCtr="0">
          <a:noAutofit/>
        </a:bodyPr>
        <a:lstStyle/>
        <a:p>
          <a:pPr lvl="0" algn="l" defTabSz="488950">
            <a:lnSpc>
              <a:spcPct val="90000"/>
            </a:lnSpc>
            <a:spcBef>
              <a:spcPct val="0"/>
            </a:spcBef>
            <a:spcAft>
              <a:spcPct val="35000"/>
            </a:spcAft>
          </a:pPr>
          <a:r>
            <a:rPr lang="es-MX" sz="1100" kern="1200" dirty="0" smtClean="0">
              <a:latin typeface="Montserrat" panose="00000500000000000000" pitchFamily="2" charset="0"/>
            </a:rPr>
            <a:t>La SHCP autoriza o rechaza y envía respuesta</a:t>
          </a:r>
          <a:endParaRPr lang="es-MX" sz="1100" kern="1200" dirty="0">
            <a:latin typeface="Montserrat" panose="00000500000000000000" pitchFamily="2" charset="0"/>
          </a:endParaRPr>
        </a:p>
      </dsp:txBody>
      <dsp:txXfrm>
        <a:off x="1643" y="23937"/>
        <a:ext cx="2240314" cy="834133"/>
      </dsp:txXfrm>
    </dsp:sp>
    <dsp:sp modelId="{C252A9F5-6755-4035-8E8F-60A4AEA9B496}">
      <dsp:nvSpPr>
        <dsp:cNvPr id="0" name=""/>
        <dsp:cNvSpPr/>
      </dsp:nvSpPr>
      <dsp:spPr>
        <a:xfrm>
          <a:off x="619648" y="770455"/>
          <a:ext cx="1803342" cy="687747"/>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232" tIns="78232" rIns="78232" bIns="78232" numCol="1" spcCol="1270" anchor="t" anchorCtr="0">
          <a:noAutofit/>
        </a:bodyPr>
        <a:lstStyle/>
        <a:p>
          <a:pPr marL="57150" lvl="1" indent="-57150" algn="l" defTabSz="488950">
            <a:lnSpc>
              <a:spcPct val="90000"/>
            </a:lnSpc>
            <a:spcBef>
              <a:spcPct val="0"/>
            </a:spcBef>
            <a:spcAft>
              <a:spcPct val="15000"/>
            </a:spcAft>
            <a:buChar char="••"/>
          </a:pPr>
          <a:r>
            <a:rPr lang="es-MX" sz="1100" kern="1200" dirty="0" smtClean="0">
              <a:latin typeface="Montserrat" panose="00000500000000000000" pitchFamily="2" charset="0"/>
            </a:rPr>
            <a:t>SHCP - </a:t>
          </a:r>
          <a:r>
            <a:rPr lang="es-MX" sz="1100" kern="1200" dirty="0" err="1" smtClean="0">
              <a:latin typeface="Montserrat" panose="00000500000000000000" pitchFamily="2" charset="0"/>
            </a:rPr>
            <a:t>DGPyP</a:t>
          </a:r>
          <a:endParaRPr lang="es-MX" sz="1100" kern="1200" dirty="0">
            <a:latin typeface="Montserrat" panose="00000500000000000000" pitchFamily="2" charset="0"/>
          </a:endParaRPr>
        </a:p>
      </dsp:txBody>
      <dsp:txXfrm>
        <a:off x="639791" y="790598"/>
        <a:ext cx="1763056" cy="647461"/>
      </dsp:txXfrm>
    </dsp:sp>
    <dsp:sp modelId="{C4B4C08D-540F-4E09-BA91-80E4ABC9FBF3}">
      <dsp:nvSpPr>
        <dsp:cNvPr id="0" name=""/>
        <dsp:cNvSpPr/>
      </dsp:nvSpPr>
      <dsp:spPr>
        <a:xfrm>
          <a:off x="2483039" y="198183"/>
          <a:ext cx="511092" cy="485641"/>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s-MX" sz="900" kern="1200">
            <a:latin typeface="Montserrat" panose="00000500000000000000" pitchFamily="2" charset="0"/>
          </a:endParaRPr>
        </a:p>
      </dsp:txBody>
      <dsp:txXfrm>
        <a:off x="2483039" y="295311"/>
        <a:ext cx="365400" cy="291385"/>
      </dsp:txXfrm>
    </dsp:sp>
    <dsp:sp modelId="{ABE72B8C-574F-4D3E-BC35-789EE40A366D}">
      <dsp:nvSpPr>
        <dsp:cNvPr id="0" name=""/>
        <dsp:cNvSpPr/>
      </dsp:nvSpPr>
      <dsp:spPr>
        <a:xfrm>
          <a:off x="3206283" y="23937"/>
          <a:ext cx="2240314" cy="1251199"/>
        </a:xfrm>
        <a:prstGeom prst="roundRect">
          <a:avLst>
            <a:gd name="adj" fmla="val 10000"/>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41910" numCol="1" spcCol="1270" anchor="t" anchorCtr="0">
          <a:noAutofit/>
        </a:bodyPr>
        <a:lstStyle/>
        <a:p>
          <a:pPr lvl="0" algn="l" defTabSz="488950">
            <a:lnSpc>
              <a:spcPct val="90000"/>
            </a:lnSpc>
            <a:spcBef>
              <a:spcPct val="0"/>
            </a:spcBef>
            <a:spcAft>
              <a:spcPct val="35000"/>
            </a:spcAft>
          </a:pPr>
          <a:r>
            <a:rPr lang="es-MX" sz="1100" kern="1200" dirty="0" err="1" smtClean="0">
              <a:latin typeface="Montserrat" panose="00000500000000000000" pitchFamily="2" charset="0"/>
            </a:rPr>
            <a:t>DGPyP</a:t>
          </a:r>
          <a:r>
            <a:rPr lang="es-MX" sz="1100" kern="1200" dirty="0" smtClean="0">
              <a:latin typeface="Montserrat" panose="00000500000000000000" pitchFamily="2" charset="0"/>
            </a:rPr>
            <a:t> envía respuesta a la UR</a:t>
          </a:r>
          <a:endParaRPr lang="es-MX" sz="1100" kern="1200" dirty="0">
            <a:latin typeface="Montserrat" panose="00000500000000000000" pitchFamily="2" charset="0"/>
          </a:endParaRPr>
        </a:p>
      </dsp:txBody>
      <dsp:txXfrm>
        <a:off x="3206283" y="23937"/>
        <a:ext cx="2240314" cy="834133"/>
      </dsp:txXfrm>
    </dsp:sp>
    <dsp:sp modelId="{86EF9E81-0BCB-4AC6-8482-EC755CD67688}">
      <dsp:nvSpPr>
        <dsp:cNvPr id="0" name=""/>
        <dsp:cNvSpPr/>
      </dsp:nvSpPr>
      <dsp:spPr>
        <a:xfrm>
          <a:off x="3824288" y="770455"/>
          <a:ext cx="1803342" cy="687747"/>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232" tIns="78232" rIns="78232" bIns="78232" numCol="1" spcCol="1270" anchor="t" anchorCtr="0">
          <a:noAutofit/>
        </a:bodyPr>
        <a:lstStyle/>
        <a:p>
          <a:pPr marL="57150" lvl="1" indent="-57150" algn="l" defTabSz="488950">
            <a:lnSpc>
              <a:spcPct val="90000"/>
            </a:lnSpc>
            <a:spcBef>
              <a:spcPct val="0"/>
            </a:spcBef>
            <a:spcAft>
              <a:spcPct val="15000"/>
            </a:spcAft>
            <a:buChar char="••"/>
          </a:pPr>
          <a:r>
            <a:rPr lang="es-MX" sz="1100" kern="1200" dirty="0" err="1" smtClean="0">
              <a:latin typeface="Montserrat" panose="00000500000000000000" pitchFamily="2" charset="0"/>
            </a:rPr>
            <a:t>DGPyP</a:t>
          </a:r>
          <a:r>
            <a:rPr lang="es-MX" sz="1100" kern="1200" dirty="0" smtClean="0">
              <a:latin typeface="Montserrat" panose="00000500000000000000" pitchFamily="2" charset="0"/>
            </a:rPr>
            <a:t> - UR</a:t>
          </a:r>
          <a:endParaRPr lang="es-MX" sz="1100" kern="1200" dirty="0">
            <a:latin typeface="Montserrat" panose="00000500000000000000" pitchFamily="2" charset="0"/>
          </a:endParaRPr>
        </a:p>
      </dsp:txBody>
      <dsp:txXfrm>
        <a:off x="3844431" y="790598"/>
        <a:ext cx="1763056" cy="647461"/>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35AE30-EEB3-4CFD-B897-0CF477CA916B}">
      <dsp:nvSpPr>
        <dsp:cNvPr id="0" name=""/>
        <dsp:cNvSpPr/>
      </dsp:nvSpPr>
      <dsp:spPr>
        <a:xfrm>
          <a:off x="4302" y="2144924"/>
          <a:ext cx="1881364" cy="1128818"/>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 sz="1600" b="1" kern="1200" dirty="0" smtClean="0">
              <a:solidFill>
                <a:schemeClr val="tx1"/>
              </a:solidFill>
              <a:latin typeface="Montserrat" panose="00000500000000000000" pitchFamily="2" charset="0"/>
            </a:rPr>
            <a:t>Autorización de los </a:t>
          </a:r>
          <a:r>
            <a:rPr lang="es-ES" sz="1600" b="1" kern="1200" dirty="0" err="1" smtClean="0">
              <a:solidFill>
                <a:schemeClr val="tx1"/>
              </a:solidFill>
              <a:latin typeface="Montserrat" panose="00000500000000000000" pitchFamily="2" charset="0"/>
            </a:rPr>
            <a:t>Pp</a:t>
          </a:r>
          <a:endParaRPr lang="es-ES" sz="1600" b="1" kern="1200" dirty="0">
            <a:solidFill>
              <a:schemeClr val="tx1"/>
            </a:solidFill>
            <a:latin typeface="Montserrat" panose="00000500000000000000" pitchFamily="2" charset="0"/>
          </a:endParaRPr>
        </a:p>
      </dsp:txBody>
      <dsp:txXfrm>
        <a:off x="37364" y="2177986"/>
        <a:ext cx="1815240" cy="1062694"/>
      </dsp:txXfrm>
    </dsp:sp>
    <dsp:sp modelId="{A48FA2F1-5693-4AB4-B7EA-D86A61E3631D}">
      <dsp:nvSpPr>
        <dsp:cNvPr id="0" name=""/>
        <dsp:cNvSpPr/>
      </dsp:nvSpPr>
      <dsp:spPr>
        <a:xfrm>
          <a:off x="2073803" y="2476044"/>
          <a:ext cx="398849" cy="466578"/>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s-ES" sz="1600" b="1" kern="1200">
            <a:solidFill>
              <a:schemeClr val="tx1"/>
            </a:solidFill>
            <a:latin typeface="Montserrat" panose="00000500000000000000" pitchFamily="2" charset="0"/>
          </a:endParaRPr>
        </a:p>
      </dsp:txBody>
      <dsp:txXfrm>
        <a:off x="2073803" y="2569360"/>
        <a:ext cx="279194" cy="279946"/>
      </dsp:txXfrm>
    </dsp:sp>
    <dsp:sp modelId="{B5DAA024-EF9D-49E3-836A-F74918505EC1}">
      <dsp:nvSpPr>
        <dsp:cNvPr id="0" name=""/>
        <dsp:cNvSpPr/>
      </dsp:nvSpPr>
      <dsp:spPr>
        <a:xfrm>
          <a:off x="2638213" y="2144924"/>
          <a:ext cx="1881364" cy="1128818"/>
        </a:xfrm>
        <a:prstGeom prst="roundRect">
          <a:avLst>
            <a:gd name="adj" fmla="val 10000"/>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 sz="1600" b="1" kern="1200" dirty="0" smtClean="0">
              <a:solidFill>
                <a:schemeClr val="tx1"/>
              </a:solidFill>
              <a:latin typeface="Montserrat" panose="00000500000000000000" pitchFamily="2" charset="0"/>
            </a:rPr>
            <a:t>Crear estructuras programáticas</a:t>
          </a:r>
          <a:endParaRPr lang="es-ES" sz="1600" b="1" kern="1200" dirty="0">
            <a:solidFill>
              <a:schemeClr val="tx1"/>
            </a:solidFill>
            <a:latin typeface="Montserrat" panose="00000500000000000000" pitchFamily="2" charset="0"/>
          </a:endParaRPr>
        </a:p>
      </dsp:txBody>
      <dsp:txXfrm>
        <a:off x="2671275" y="2177986"/>
        <a:ext cx="1815240" cy="1062694"/>
      </dsp:txXfrm>
    </dsp:sp>
    <dsp:sp modelId="{97B4FD87-735C-44FB-820A-719F604833EA}">
      <dsp:nvSpPr>
        <dsp:cNvPr id="0" name=""/>
        <dsp:cNvSpPr/>
      </dsp:nvSpPr>
      <dsp:spPr>
        <a:xfrm>
          <a:off x="4707714" y="2476044"/>
          <a:ext cx="398849" cy="466578"/>
        </a:xfrm>
        <a:prstGeom prst="rightArrow">
          <a:avLst>
            <a:gd name="adj1" fmla="val 60000"/>
            <a:gd name="adj2" fmla="val 50000"/>
          </a:avLst>
        </a:prstGeom>
        <a:solidFill>
          <a:schemeClr val="accent2">
            <a:hueOff val="-727682"/>
            <a:satOff val="-41964"/>
            <a:lumOff val="431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s-ES" sz="1600" b="1" kern="1200">
            <a:solidFill>
              <a:schemeClr val="tx1"/>
            </a:solidFill>
            <a:latin typeface="Montserrat" panose="00000500000000000000" pitchFamily="2" charset="0"/>
          </a:endParaRPr>
        </a:p>
      </dsp:txBody>
      <dsp:txXfrm>
        <a:off x="4707714" y="2569360"/>
        <a:ext cx="279194" cy="279946"/>
      </dsp:txXfrm>
    </dsp:sp>
    <dsp:sp modelId="{1B5FCDB8-BB97-4BC3-BB3E-1535A027C5CE}">
      <dsp:nvSpPr>
        <dsp:cNvPr id="0" name=""/>
        <dsp:cNvSpPr/>
      </dsp:nvSpPr>
      <dsp:spPr>
        <a:xfrm>
          <a:off x="5272123" y="2144924"/>
          <a:ext cx="1881364" cy="1128818"/>
        </a:xfrm>
        <a:prstGeom prst="roundRect">
          <a:avLst>
            <a:gd name="adj" fmla="val 10000"/>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 sz="1600" b="1" kern="1200" dirty="0" smtClean="0">
              <a:solidFill>
                <a:schemeClr val="tx1"/>
              </a:solidFill>
              <a:latin typeface="Montserrat" panose="00000500000000000000" pitchFamily="2" charset="0"/>
            </a:rPr>
            <a:t>Autorización de estructuras programáticas</a:t>
          </a:r>
          <a:endParaRPr lang="es-ES" sz="1600" b="1" kern="1200" dirty="0">
            <a:solidFill>
              <a:schemeClr val="tx1"/>
            </a:solidFill>
            <a:latin typeface="Montserrat" panose="00000500000000000000" pitchFamily="2" charset="0"/>
          </a:endParaRPr>
        </a:p>
      </dsp:txBody>
      <dsp:txXfrm>
        <a:off x="5305185" y="2177986"/>
        <a:ext cx="1815240" cy="1062694"/>
      </dsp:txXfrm>
    </dsp:sp>
    <dsp:sp modelId="{17C2F126-2B15-464F-8BC3-5EF359A21EAD}">
      <dsp:nvSpPr>
        <dsp:cNvPr id="0" name=""/>
        <dsp:cNvSpPr/>
      </dsp:nvSpPr>
      <dsp:spPr>
        <a:xfrm>
          <a:off x="7341624" y="2476044"/>
          <a:ext cx="398849" cy="466578"/>
        </a:xfrm>
        <a:prstGeom prst="rightArrow">
          <a:avLst>
            <a:gd name="adj1" fmla="val 60000"/>
            <a:gd name="adj2" fmla="val 50000"/>
          </a:avLst>
        </a:prstGeom>
        <a:solidFill>
          <a:schemeClr val="accent2">
            <a:hueOff val="-1455363"/>
            <a:satOff val="-83928"/>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s-ES" sz="1600" b="1" kern="1200">
            <a:solidFill>
              <a:schemeClr val="tx1"/>
            </a:solidFill>
            <a:latin typeface="Montserrat" panose="00000500000000000000" pitchFamily="2" charset="0"/>
          </a:endParaRPr>
        </a:p>
      </dsp:txBody>
      <dsp:txXfrm>
        <a:off x="7341624" y="2569360"/>
        <a:ext cx="279194" cy="279946"/>
      </dsp:txXfrm>
    </dsp:sp>
    <dsp:sp modelId="{D4E3AA01-CA43-49F5-BAC6-867E69C9402A}">
      <dsp:nvSpPr>
        <dsp:cNvPr id="0" name=""/>
        <dsp:cNvSpPr/>
      </dsp:nvSpPr>
      <dsp:spPr>
        <a:xfrm>
          <a:off x="7906033" y="2144924"/>
          <a:ext cx="1881364" cy="1128818"/>
        </a:xfrm>
        <a:prstGeom prst="roundRect">
          <a:avLst>
            <a:gd name="adj" fmla="val 10000"/>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 sz="1600" b="1" kern="1200" dirty="0" smtClean="0">
              <a:solidFill>
                <a:schemeClr val="tx1"/>
              </a:solidFill>
              <a:latin typeface="Montserrat" panose="00000500000000000000" pitchFamily="2" charset="0"/>
            </a:rPr>
            <a:t>Realizar adecuaciones presupuestales</a:t>
          </a:r>
          <a:endParaRPr lang="es-ES" sz="1600" b="1" kern="1200" dirty="0">
            <a:solidFill>
              <a:schemeClr val="tx1"/>
            </a:solidFill>
            <a:latin typeface="Montserrat" panose="00000500000000000000" pitchFamily="2" charset="0"/>
          </a:endParaRPr>
        </a:p>
      </dsp:txBody>
      <dsp:txXfrm>
        <a:off x="7939095" y="2177986"/>
        <a:ext cx="1815240" cy="10626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3C3C73-EC8C-4B35-B230-6F6B07B590CD}">
      <dsp:nvSpPr>
        <dsp:cNvPr id="0" name=""/>
        <dsp:cNvSpPr/>
      </dsp:nvSpPr>
      <dsp:spPr>
        <a:xfrm>
          <a:off x="2475312" y="25204"/>
          <a:ext cx="3177732" cy="811896"/>
        </a:xfrm>
        <a:prstGeom prst="roundRect">
          <a:avLst>
            <a:gd name="adj" fmla="val 10000"/>
          </a:avLst>
        </a:prstGeom>
        <a:solidFill>
          <a:srgbClr val="5C000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s-ES" sz="1600" kern="1200" dirty="0" smtClean="0">
              <a:latin typeface="Monserrat"/>
            </a:rPr>
            <a:t>Subsecretaría de Integración y Desarrollo del Sector Salud (600)</a:t>
          </a:r>
          <a:endParaRPr lang="es-ES" sz="1600" kern="1200" dirty="0">
            <a:latin typeface="Monserrat"/>
          </a:endParaRPr>
        </a:p>
      </dsp:txBody>
      <dsp:txXfrm>
        <a:off x="2499092" y="48984"/>
        <a:ext cx="3130172" cy="764336"/>
      </dsp:txXfrm>
    </dsp:sp>
    <dsp:sp modelId="{04085199-21FB-4450-A1CF-25B645644CE1}">
      <dsp:nvSpPr>
        <dsp:cNvPr id="0" name=""/>
        <dsp:cNvSpPr/>
      </dsp:nvSpPr>
      <dsp:spPr>
        <a:xfrm>
          <a:off x="2793085" y="837101"/>
          <a:ext cx="295998" cy="584257"/>
        </a:xfrm>
        <a:custGeom>
          <a:avLst/>
          <a:gdLst/>
          <a:ahLst/>
          <a:cxnLst/>
          <a:rect l="0" t="0" r="0" b="0"/>
          <a:pathLst>
            <a:path>
              <a:moveTo>
                <a:pt x="0" y="0"/>
              </a:moveTo>
              <a:lnTo>
                <a:pt x="0" y="584257"/>
              </a:lnTo>
              <a:lnTo>
                <a:pt x="295998" y="584257"/>
              </a:lnTo>
            </a:path>
          </a:pathLst>
        </a:custGeom>
        <a:noFill/>
        <a:ln w="12700" cap="flat" cmpd="sng" algn="ctr">
          <a:solidFill>
            <a:schemeClr val="accent6">
              <a:tint val="99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45D4EB68-AEC2-4FBB-B07E-E0A920511277}">
      <dsp:nvSpPr>
        <dsp:cNvPr id="0" name=""/>
        <dsp:cNvSpPr/>
      </dsp:nvSpPr>
      <dsp:spPr>
        <a:xfrm>
          <a:off x="3089083" y="1015409"/>
          <a:ext cx="2965931" cy="811896"/>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s-ES" sz="1600" kern="1200" dirty="0" smtClean="0">
              <a:latin typeface="Monserrat"/>
            </a:rPr>
            <a:t>Centro Nacional de Excelencia Tecnológica en Salud (T00)</a:t>
          </a:r>
          <a:endParaRPr lang="es-ES" sz="1600" kern="1200" dirty="0">
            <a:latin typeface="Monserrat"/>
          </a:endParaRPr>
        </a:p>
      </dsp:txBody>
      <dsp:txXfrm>
        <a:off x="3112863" y="1039189"/>
        <a:ext cx="2918371" cy="764336"/>
      </dsp:txXfrm>
    </dsp:sp>
    <dsp:sp modelId="{EFB099B5-407F-4B3B-A9D9-D7E8CB5387F1}">
      <dsp:nvSpPr>
        <dsp:cNvPr id="0" name=""/>
        <dsp:cNvSpPr/>
      </dsp:nvSpPr>
      <dsp:spPr>
        <a:xfrm>
          <a:off x="2793085" y="837101"/>
          <a:ext cx="295998" cy="1599128"/>
        </a:xfrm>
        <a:custGeom>
          <a:avLst/>
          <a:gdLst/>
          <a:ahLst/>
          <a:cxnLst/>
          <a:rect l="0" t="0" r="0" b="0"/>
          <a:pathLst>
            <a:path>
              <a:moveTo>
                <a:pt x="0" y="0"/>
              </a:moveTo>
              <a:lnTo>
                <a:pt x="0" y="1599128"/>
              </a:lnTo>
              <a:lnTo>
                <a:pt x="295998" y="1599128"/>
              </a:lnTo>
            </a:path>
          </a:pathLst>
        </a:custGeom>
        <a:noFill/>
        <a:ln w="12700" cap="flat" cmpd="sng" algn="ctr">
          <a:solidFill>
            <a:schemeClr val="accent6">
              <a:tint val="99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B385CF6A-31B2-44AE-A598-79137B0F5E7A}">
      <dsp:nvSpPr>
        <dsp:cNvPr id="0" name=""/>
        <dsp:cNvSpPr/>
      </dsp:nvSpPr>
      <dsp:spPr>
        <a:xfrm>
          <a:off x="3089083" y="2030281"/>
          <a:ext cx="2948537" cy="811896"/>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s-ES" sz="1600" kern="1200" dirty="0" smtClean="0">
              <a:latin typeface="Monserrat"/>
            </a:rPr>
            <a:t>Dirección General de Calidad y Educación en Salud (610)</a:t>
          </a:r>
          <a:endParaRPr lang="es-ES" sz="1600" kern="1200" dirty="0">
            <a:latin typeface="Monserrat"/>
          </a:endParaRPr>
        </a:p>
      </dsp:txBody>
      <dsp:txXfrm>
        <a:off x="3112863" y="2054061"/>
        <a:ext cx="2900977" cy="764336"/>
      </dsp:txXfrm>
    </dsp:sp>
    <dsp:sp modelId="{8A24226A-BBB7-4C10-85E4-6F507D30ACC8}">
      <dsp:nvSpPr>
        <dsp:cNvPr id="0" name=""/>
        <dsp:cNvSpPr/>
      </dsp:nvSpPr>
      <dsp:spPr>
        <a:xfrm>
          <a:off x="2793085" y="837101"/>
          <a:ext cx="295998" cy="2613999"/>
        </a:xfrm>
        <a:custGeom>
          <a:avLst/>
          <a:gdLst/>
          <a:ahLst/>
          <a:cxnLst/>
          <a:rect l="0" t="0" r="0" b="0"/>
          <a:pathLst>
            <a:path>
              <a:moveTo>
                <a:pt x="0" y="0"/>
              </a:moveTo>
              <a:lnTo>
                <a:pt x="0" y="2613999"/>
              </a:lnTo>
              <a:lnTo>
                <a:pt x="295998" y="2613999"/>
              </a:lnTo>
            </a:path>
          </a:pathLst>
        </a:custGeom>
        <a:noFill/>
        <a:ln w="12700" cap="flat" cmpd="sng" algn="ctr">
          <a:solidFill>
            <a:schemeClr val="accent6">
              <a:tint val="99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320B0B73-F3E3-46F2-994D-6BC5B3B1ECAE}">
      <dsp:nvSpPr>
        <dsp:cNvPr id="0" name=""/>
        <dsp:cNvSpPr/>
      </dsp:nvSpPr>
      <dsp:spPr>
        <a:xfrm>
          <a:off x="3089083" y="3045152"/>
          <a:ext cx="2938898" cy="811896"/>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s-ES" sz="1600" kern="1200" dirty="0" smtClean="0">
              <a:latin typeface="Monserrat"/>
            </a:rPr>
            <a:t>Dirección General de Evaluación del Desempeño (614) </a:t>
          </a:r>
          <a:endParaRPr lang="es-ES" sz="1600" kern="1200" dirty="0">
            <a:latin typeface="Monserrat"/>
          </a:endParaRPr>
        </a:p>
      </dsp:txBody>
      <dsp:txXfrm>
        <a:off x="3112863" y="3068932"/>
        <a:ext cx="2891338" cy="764336"/>
      </dsp:txXfrm>
    </dsp:sp>
    <dsp:sp modelId="{955199A6-F248-43F0-92CE-857F0244334E}">
      <dsp:nvSpPr>
        <dsp:cNvPr id="0" name=""/>
        <dsp:cNvSpPr/>
      </dsp:nvSpPr>
      <dsp:spPr>
        <a:xfrm>
          <a:off x="6041537" y="0"/>
          <a:ext cx="3026508" cy="811896"/>
        </a:xfrm>
        <a:prstGeom prst="roundRect">
          <a:avLst>
            <a:gd name="adj" fmla="val 10000"/>
          </a:avLst>
        </a:prstGeom>
        <a:solidFill>
          <a:schemeClr val="accent6">
            <a:lumMod val="5000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s-ES" sz="1600" b="1" kern="1200" dirty="0" smtClean="0">
              <a:solidFill>
                <a:schemeClr val="bg1"/>
              </a:solidFill>
              <a:latin typeface="Monserrat"/>
            </a:rPr>
            <a:t>Subsecretaría del Sistema Nacional de Salud</a:t>
          </a:r>
          <a:endParaRPr lang="es-ES" sz="1600" b="1" kern="1200" dirty="0">
            <a:solidFill>
              <a:schemeClr val="bg1"/>
            </a:solidFill>
            <a:latin typeface="Monserrat"/>
          </a:endParaRPr>
        </a:p>
      </dsp:txBody>
      <dsp:txXfrm>
        <a:off x="6065317" y="23780"/>
        <a:ext cx="2978948" cy="764336"/>
      </dsp:txXfrm>
    </dsp:sp>
    <dsp:sp modelId="{2D82F01E-0E11-4715-A142-E17BD3E8B8AF}">
      <dsp:nvSpPr>
        <dsp:cNvPr id="0" name=""/>
        <dsp:cNvSpPr/>
      </dsp:nvSpPr>
      <dsp:spPr>
        <a:xfrm>
          <a:off x="6344188" y="811896"/>
          <a:ext cx="298331" cy="609461"/>
        </a:xfrm>
        <a:custGeom>
          <a:avLst/>
          <a:gdLst/>
          <a:ahLst/>
          <a:cxnLst/>
          <a:rect l="0" t="0" r="0" b="0"/>
          <a:pathLst>
            <a:path>
              <a:moveTo>
                <a:pt x="0" y="0"/>
              </a:moveTo>
              <a:lnTo>
                <a:pt x="0" y="609461"/>
              </a:lnTo>
              <a:lnTo>
                <a:pt x="298331" y="609461"/>
              </a:lnTo>
            </a:path>
          </a:pathLst>
        </a:custGeom>
        <a:noFill/>
        <a:ln w="12700" cap="flat" cmpd="sng" algn="ctr">
          <a:solidFill>
            <a:schemeClr val="accent6">
              <a:tint val="99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3AE274D7-05B6-41D0-8720-45D454491580}">
      <dsp:nvSpPr>
        <dsp:cNvPr id="0" name=""/>
        <dsp:cNvSpPr/>
      </dsp:nvSpPr>
      <dsp:spPr>
        <a:xfrm>
          <a:off x="6642519" y="1015409"/>
          <a:ext cx="3330739" cy="811896"/>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s-ES" sz="1600" b="1" kern="1200" dirty="0" smtClean="0">
              <a:latin typeface="Monserrat"/>
            </a:rPr>
            <a:t>Centro Nacional de Evaluación de Tecnologías para la Salud</a:t>
          </a:r>
          <a:endParaRPr lang="es-ES" sz="1600" b="1" kern="1200" dirty="0">
            <a:latin typeface="Monserrat"/>
          </a:endParaRPr>
        </a:p>
      </dsp:txBody>
      <dsp:txXfrm>
        <a:off x="6666299" y="1039189"/>
        <a:ext cx="3283179" cy="764336"/>
      </dsp:txXfrm>
    </dsp:sp>
    <dsp:sp modelId="{E6176365-42CD-4C6F-B010-E9046B61DADB}">
      <dsp:nvSpPr>
        <dsp:cNvPr id="0" name=""/>
        <dsp:cNvSpPr/>
      </dsp:nvSpPr>
      <dsp:spPr>
        <a:xfrm>
          <a:off x="6344188" y="811896"/>
          <a:ext cx="298331" cy="1624332"/>
        </a:xfrm>
        <a:custGeom>
          <a:avLst/>
          <a:gdLst/>
          <a:ahLst/>
          <a:cxnLst/>
          <a:rect l="0" t="0" r="0" b="0"/>
          <a:pathLst>
            <a:path>
              <a:moveTo>
                <a:pt x="0" y="0"/>
              </a:moveTo>
              <a:lnTo>
                <a:pt x="0" y="1624332"/>
              </a:lnTo>
              <a:lnTo>
                <a:pt x="298331" y="1624332"/>
              </a:lnTo>
            </a:path>
          </a:pathLst>
        </a:custGeom>
        <a:noFill/>
        <a:ln w="12700" cap="flat" cmpd="sng" algn="ctr">
          <a:solidFill>
            <a:schemeClr val="accent6">
              <a:tint val="99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6C86516E-DD84-46C6-A764-71CFCFA2B43D}">
      <dsp:nvSpPr>
        <dsp:cNvPr id="0" name=""/>
        <dsp:cNvSpPr/>
      </dsp:nvSpPr>
      <dsp:spPr>
        <a:xfrm>
          <a:off x="6642519" y="2030281"/>
          <a:ext cx="3382479" cy="811896"/>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s-ES" sz="1600" b="1" kern="1200" dirty="0" smtClean="0">
              <a:latin typeface="Monserrat"/>
            </a:rPr>
            <a:t>Dirección General de Educación y Mejora de la Calidad</a:t>
          </a:r>
          <a:endParaRPr lang="es-ES" sz="1600" b="1" kern="1200" dirty="0">
            <a:latin typeface="Monserrat"/>
          </a:endParaRPr>
        </a:p>
      </dsp:txBody>
      <dsp:txXfrm>
        <a:off x="6666299" y="2054061"/>
        <a:ext cx="3334919" cy="764336"/>
      </dsp:txXfrm>
    </dsp:sp>
    <dsp:sp modelId="{5A9E2021-3A8C-4737-94A4-817C6420DE3A}">
      <dsp:nvSpPr>
        <dsp:cNvPr id="0" name=""/>
        <dsp:cNvSpPr/>
      </dsp:nvSpPr>
      <dsp:spPr>
        <a:xfrm>
          <a:off x="6344188" y="811896"/>
          <a:ext cx="298331" cy="2639203"/>
        </a:xfrm>
        <a:custGeom>
          <a:avLst/>
          <a:gdLst/>
          <a:ahLst/>
          <a:cxnLst/>
          <a:rect l="0" t="0" r="0" b="0"/>
          <a:pathLst>
            <a:path>
              <a:moveTo>
                <a:pt x="0" y="0"/>
              </a:moveTo>
              <a:lnTo>
                <a:pt x="0" y="2639203"/>
              </a:lnTo>
              <a:lnTo>
                <a:pt x="298331" y="2639203"/>
              </a:lnTo>
            </a:path>
          </a:pathLst>
        </a:custGeom>
        <a:noFill/>
        <a:ln w="12700" cap="flat" cmpd="sng" algn="ctr">
          <a:solidFill>
            <a:schemeClr val="accent6">
              <a:tint val="99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E7297EBA-5951-499D-A3DF-C31372EE6EDA}">
      <dsp:nvSpPr>
        <dsp:cNvPr id="0" name=""/>
        <dsp:cNvSpPr/>
      </dsp:nvSpPr>
      <dsp:spPr>
        <a:xfrm>
          <a:off x="6642519" y="3045152"/>
          <a:ext cx="3330739" cy="811896"/>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es-ES" sz="1600" b="1" kern="1200" dirty="0" smtClean="0">
              <a:latin typeface="Monserrat"/>
            </a:rPr>
            <a:t>Dirección General de Evaluación en Salud</a:t>
          </a:r>
          <a:endParaRPr lang="es-ES" sz="1600" b="1" kern="1200" dirty="0">
            <a:latin typeface="Monserrat"/>
          </a:endParaRPr>
        </a:p>
      </dsp:txBody>
      <dsp:txXfrm>
        <a:off x="6666299" y="3068932"/>
        <a:ext cx="3283179" cy="76433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3C3C73-EC8C-4B35-B230-6F6B07B590CD}">
      <dsp:nvSpPr>
        <dsp:cNvPr id="0" name=""/>
        <dsp:cNvSpPr/>
      </dsp:nvSpPr>
      <dsp:spPr>
        <a:xfrm>
          <a:off x="1742002" y="1186"/>
          <a:ext cx="2669124" cy="535463"/>
        </a:xfrm>
        <a:prstGeom prst="roundRect">
          <a:avLst>
            <a:gd name="adj" fmla="val 10000"/>
          </a:avLst>
        </a:prstGeom>
        <a:solidFill>
          <a:srgbClr val="5C000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s-ES" sz="1300" b="1" kern="1200" dirty="0" smtClean="0">
              <a:latin typeface="Montserrat" panose="00000500000000000000" pitchFamily="2" charset="0"/>
            </a:rPr>
            <a:t>Subsecretaría de Prevención y Promoción de la Salud (300)</a:t>
          </a:r>
          <a:endParaRPr lang="es-ES" sz="1300" b="1" kern="1200" dirty="0">
            <a:latin typeface="Montserrat" panose="00000500000000000000" pitchFamily="2" charset="0"/>
          </a:endParaRPr>
        </a:p>
      </dsp:txBody>
      <dsp:txXfrm>
        <a:off x="1757685" y="16869"/>
        <a:ext cx="2637758" cy="504097"/>
      </dsp:txXfrm>
    </dsp:sp>
    <dsp:sp modelId="{04085199-21FB-4450-A1CF-25B645644CE1}">
      <dsp:nvSpPr>
        <dsp:cNvPr id="0" name=""/>
        <dsp:cNvSpPr/>
      </dsp:nvSpPr>
      <dsp:spPr>
        <a:xfrm>
          <a:off x="2008914" y="536649"/>
          <a:ext cx="266912" cy="434132"/>
        </a:xfrm>
        <a:custGeom>
          <a:avLst/>
          <a:gdLst/>
          <a:ahLst/>
          <a:cxnLst/>
          <a:rect l="0" t="0" r="0" b="0"/>
          <a:pathLst>
            <a:path>
              <a:moveTo>
                <a:pt x="0" y="0"/>
              </a:moveTo>
              <a:lnTo>
                <a:pt x="0" y="434132"/>
              </a:lnTo>
              <a:lnTo>
                <a:pt x="266912" y="434132"/>
              </a:lnTo>
            </a:path>
          </a:pathLst>
        </a:custGeom>
        <a:noFill/>
        <a:ln w="12700" cap="flat" cmpd="sng" algn="ctr">
          <a:solidFill>
            <a:schemeClr val="accent6">
              <a:tint val="99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45D4EB68-AEC2-4FBB-B07E-E0A920511277}">
      <dsp:nvSpPr>
        <dsp:cNvPr id="0" name=""/>
        <dsp:cNvSpPr/>
      </dsp:nvSpPr>
      <dsp:spPr>
        <a:xfrm>
          <a:off x="2275827" y="703050"/>
          <a:ext cx="2397839" cy="535463"/>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s-ES" sz="1200" b="1" kern="1200" dirty="0" smtClean="0">
              <a:latin typeface="Montserrat" panose="00000500000000000000" pitchFamily="2" charset="0"/>
            </a:rPr>
            <a:t>Centro Nacional de Equidad de Género y Salud Reproductiva (L00)</a:t>
          </a:r>
          <a:endParaRPr lang="es-ES" sz="1200" b="1" kern="1200" dirty="0">
            <a:latin typeface="Montserrat" panose="00000500000000000000" pitchFamily="2" charset="0"/>
          </a:endParaRPr>
        </a:p>
      </dsp:txBody>
      <dsp:txXfrm>
        <a:off x="2291510" y="718733"/>
        <a:ext cx="2366473" cy="504097"/>
      </dsp:txXfrm>
    </dsp:sp>
    <dsp:sp modelId="{EFB099B5-407F-4B3B-A9D9-D7E8CB5387F1}">
      <dsp:nvSpPr>
        <dsp:cNvPr id="0" name=""/>
        <dsp:cNvSpPr/>
      </dsp:nvSpPr>
      <dsp:spPr>
        <a:xfrm>
          <a:off x="2008914" y="536649"/>
          <a:ext cx="266912" cy="1154834"/>
        </a:xfrm>
        <a:custGeom>
          <a:avLst/>
          <a:gdLst/>
          <a:ahLst/>
          <a:cxnLst/>
          <a:rect l="0" t="0" r="0" b="0"/>
          <a:pathLst>
            <a:path>
              <a:moveTo>
                <a:pt x="0" y="0"/>
              </a:moveTo>
              <a:lnTo>
                <a:pt x="0" y="1154834"/>
              </a:lnTo>
              <a:lnTo>
                <a:pt x="266912" y="1154834"/>
              </a:lnTo>
            </a:path>
          </a:pathLst>
        </a:custGeom>
        <a:noFill/>
        <a:ln w="12700" cap="flat" cmpd="sng" algn="ctr">
          <a:solidFill>
            <a:schemeClr val="accent6">
              <a:tint val="99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B385CF6A-31B2-44AE-A598-79137B0F5E7A}">
      <dsp:nvSpPr>
        <dsp:cNvPr id="0" name=""/>
        <dsp:cNvSpPr/>
      </dsp:nvSpPr>
      <dsp:spPr>
        <a:xfrm>
          <a:off x="2275827" y="1372379"/>
          <a:ext cx="2397839" cy="638208"/>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s-ES" sz="1200" b="1" kern="1200" dirty="0" smtClean="0">
              <a:latin typeface="Montserrat" panose="00000500000000000000" pitchFamily="2" charset="0"/>
            </a:rPr>
            <a:t>Centro Nacional de Programas Preventivos y Control de Enfermedades (O00)</a:t>
          </a:r>
          <a:endParaRPr lang="es-ES" sz="1200" b="1" kern="1200" dirty="0">
            <a:latin typeface="Montserrat" panose="00000500000000000000" pitchFamily="2" charset="0"/>
          </a:endParaRPr>
        </a:p>
      </dsp:txBody>
      <dsp:txXfrm>
        <a:off x="2294519" y="1391071"/>
        <a:ext cx="2360455" cy="600824"/>
      </dsp:txXfrm>
    </dsp:sp>
    <dsp:sp modelId="{8A24226A-BBB7-4C10-85E4-6F507D30ACC8}">
      <dsp:nvSpPr>
        <dsp:cNvPr id="0" name=""/>
        <dsp:cNvSpPr/>
      </dsp:nvSpPr>
      <dsp:spPr>
        <a:xfrm>
          <a:off x="2008914" y="536649"/>
          <a:ext cx="266912" cy="1875535"/>
        </a:xfrm>
        <a:custGeom>
          <a:avLst/>
          <a:gdLst/>
          <a:ahLst/>
          <a:cxnLst/>
          <a:rect l="0" t="0" r="0" b="0"/>
          <a:pathLst>
            <a:path>
              <a:moveTo>
                <a:pt x="0" y="0"/>
              </a:moveTo>
              <a:lnTo>
                <a:pt x="0" y="1875535"/>
              </a:lnTo>
              <a:lnTo>
                <a:pt x="266912" y="1875535"/>
              </a:lnTo>
            </a:path>
          </a:pathLst>
        </a:custGeom>
        <a:noFill/>
        <a:ln w="12700" cap="flat" cmpd="sng" algn="ctr">
          <a:solidFill>
            <a:schemeClr val="accent6">
              <a:tint val="99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320B0B73-F3E3-46F2-994D-6BC5B3B1ECAE}">
      <dsp:nvSpPr>
        <dsp:cNvPr id="0" name=""/>
        <dsp:cNvSpPr/>
      </dsp:nvSpPr>
      <dsp:spPr>
        <a:xfrm>
          <a:off x="2275827" y="2144453"/>
          <a:ext cx="2397839" cy="535463"/>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s-ES" sz="1200" b="1" kern="1200" dirty="0" smtClean="0">
              <a:latin typeface="Montserrat" panose="00000500000000000000" pitchFamily="2" charset="0"/>
            </a:rPr>
            <a:t>Centro Nacional para la Prevención y el Control de VIH/SIDA (K00)</a:t>
          </a:r>
          <a:endParaRPr lang="es-ES" sz="1200" b="1" kern="1200" dirty="0">
            <a:latin typeface="Montserrat" panose="00000500000000000000" pitchFamily="2" charset="0"/>
          </a:endParaRPr>
        </a:p>
      </dsp:txBody>
      <dsp:txXfrm>
        <a:off x="2291510" y="2160136"/>
        <a:ext cx="2366473" cy="504097"/>
      </dsp:txXfrm>
    </dsp:sp>
    <dsp:sp modelId="{8AE48CD5-C078-4B36-89D6-5F32038A3745}">
      <dsp:nvSpPr>
        <dsp:cNvPr id="0" name=""/>
        <dsp:cNvSpPr/>
      </dsp:nvSpPr>
      <dsp:spPr>
        <a:xfrm>
          <a:off x="2008914" y="536649"/>
          <a:ext cx="266912" cy="2544865"/>
        </a:xfrm>
        <a:custGeom>
          <a:avLst/>
          <a:gdLst/>
          <a:ahLst/>
          <a:cxnLst/>
          <a:rect l="0" t="0" r="0" b="0"/>
          <a:pathLst>
            <a:path>
              <a:moveTo>
                <a:pt x="0" y="0"/>
              </a:moveTo>
              <a:lnTo>
                <a:pt x="0" y="2544865"/>
              </a:lnTo>
              <a:lnTo>
                <a:pt x="266912" y="2544865"/>
              </a:lnTo>
            </a:path>
          </a:pathLst>
        </a:custGeom>
        <a:noFill/>
        <a:ln w="12700" cap="flat" cmpd="sng" algn="ctr">
          <a:solidFill>
            <a:schemeClr val="accent6">
              <a:tint val="99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5DBD5660-1190-44DA-BFF3-0B5153B17BD0}">
      <dsp:nvSpPr>
        <dsp:cNvPr id="0" name=""/>
        <dsp:cNvSpPr/>
      </dsp:nvSpPr>
      <dsp:spPr>
        <a:xfrm>
          <a:off x="2275827" y="2813783"/>
          <a:ext cx="2397839" cy="535463"/>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s-ES" sz="1200" b="1" kern="1200" dirty="0" smtClean="0">
              <a:latin typeface="Montserrat" panose="00000500000000000000" pitchFamily="2" charset="0"/>
            </a:rPr>
            <a:t>Centro Nacional para la Salud de la Infancia y la Adolescencia (R00)</a:t>
          </a:r>
          <a:endParaRPr lang="es-ES" sz="1200" b="1" kern="1200" dirty="0">
            <a:latin typeface="Montserrat" panose="00000500000000000000" pitchFamily="2" charset="0"/>
          </a:endParaRPr>
        </a:p>
      </dsp:txBody>
      <dsp:txXfrm>
        <a:off x="2291510" y="2829466"/>
        <a:ext cx="2366473" cy="504097"/>
      </dsp:txXfrm>
    </dsp:sp>
    <dsp:sp modelId="{F0F2CABC-1F07-45E2-A0E7-05BE6846B979}">
      <dsp:nvSpPr>
        <dsp:cNvPr id="0" name=""/>
        <dsp:cNvSpPr/>
      </dsp:nvSpPr>
      <dsp:spPr>
        <a:xfrm>
          <a:off x="2008914" y="536649"/>
          <a:ext cx="266912" cy="3214194"/>
        </a:xfrm>
        <a:custGeom>
          <a:avLst/>
          <a:gdLst/>
          <a:ahLst/>
          <a:cxnLst/>
          <a:rect l="0" t="0" r="0" b="0"/>
          <a:pathLst>
            <a:path>
              <a:moveTo>
                <a:pt x="0" y="0"/>
              </a:moveTo>
              <a:lnTo>
                <a:pt x="0" y="3214194"/>
              </a:lnTo>
              <a:lnTo>
                <a:pt x="266912" y="3214194"/>
              </a:lnTo>
            </a:path>
          </a:pathLst>
        </a:custGeom>
        <a:noFill/>
        <a:ln w="12700" cap="flat" cmpd="sng" algn="ctr">
          <a:solidFill>
            <a:schemeClr val="accent6">
              <a:tint val="99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0CA95FC8-A7BD-447B-932F-D43DA3AAB4AE}">
      <dsp:nvSpPr>
        <dsp:cNvPr id="0" name=""/>
        <dsp:cNvSpPr/>
      </dsp:nvSpPr>
      <dsp:spPr>
        <a:xfrm>
          <a:off x="2275827" y="3483112"/>
          <a:ext cx="2397839" cy="535463"/>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s-ES" sz="1200" b="1" kern="1200" dirty="0" smtClean="0">
              <a:latin typeface="Montserrat" panose="00000500000000000000" pitchFamily="2" charset="0"/>
            </a:rPr>
            <a:t>Dirección General de Promoción de la Salud (310)</a:t>
          </a:r>
          <a:endParaRPr lang="es-ES" sz="1200" b="1" kern="1200" dirty="0">
            <a:latin typeface="Montserrat" panose="00000500000000000000" pitchFamily="2" charset="0"/>
          </a:endParaRPr>
        </a:p>
      </dsp:txBody>
      <dsp:txXfrm>
        <a:off x="2291510" y="3498795"/>
        <a:ext cx="2366473" cy="504097"/>
      </dsp:txXfrm>
    </dsp:sp>
    <dsp:sp modelId="{D960CE13-C5BB-481D-9AEA-3B85F92B006A}">
      <dsp:nvSpPr>
        <dsp:cNvPr id="0" name=""/>
        <dsp:cNvSpPr/>
      </dsp:nvSpPr>
      <dsp:spPr>
        <a:xfrm>
          <a:off x="2008914" y="536649"/>
          <a:ext cx="266912" cy="3850989"/>
        </a:xfrm>
        <a:custGeom>
          <a:avLst/>
          <a:gdLst/>
          <a:ahLst/>
          <a:cxnLst/>
          <a:rect l="0" t="0" r="0" b="0"/>
          <a:pathLst>
            <a:path>
              <a:moveTo>
                <a:pt x="0" y="0"/>
              </a:moveTo>
              <a:lnTo>
                <a:pt x="0" y="3850989"/>
              </a:lnTo>
              <a:lnTo>
                <a:pt x="266912" y="3850989"/>
              </a:lnTo>
            </a:path>
          </a:pathLst>
        </a:custGeom>
        <a:noFill/>
        <a:ln w="12700" cap="flat" cmpd="sng" algn="ctr">
          <a:solidFill>
            <a:schemeClr val="accent6">
              <a:tint val="99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91F34748-3D56-4112-B8FA-489CABBE3A01}">
      <dsp:nvSpPr>
        <dsp:cNvPr id="0" name=""/>
        <dsp:cNvSpPr/>
      </dsp:nvSpPr>
      <dsp:spPr>
        <a:xfrm>
          <a:off x="2275827" y="4119907"/>
          <a:ext cx="2397839" cy="535463"/>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s-ES" sz="1200" b="1" kern="1200" dirty="0" smtClean="0">
              <a:latin typeface="Montserrat" panose="00000500000000000000" pitchFamily="2" charset="0"/>
            </a:rPr>
            <a:t>Dirección General de Epidemiología (316)</a:t>
          </a:r>
          <a:endParaRPr lang="es-MX" sz="1200" b="1" kern="1200" dirty="0">
            <a:latin typeface="Montserrat" panose="00000500000000000000" pitchFamily="2" charset="0"/>
          </a:endParaRPr>
        </a:p>
      </dsp:txBody>
      <dsp:txXfrm>
        <a:off x="2291510" y="4135590"/>
        <a:ext cx="2366473" cy="504097"/>
      </dsp:txXfrm>
    </dsp:sp>
    <dsp:sp modelId="{078893B0-858F-4892-9F81-55BC7D1E949D}">
      <dsp:nvSpPr>
        <dsp:cNvPr id="0" name=""/>
        <dsp:cNvSpPr/>
      </dsp:nvSpPr>
      <dsp:spPr>
        <a:xfrm>
          <a:off x="2008914" y="536649"/>
          <a:ext cx="266912" cy="4520318"/>
        </a:xfrm>
        <a:custGeom>
          <a:avLst/>
          <a:gdLst/>
          <a:ahLst/>
          <a:cxnLst/>
          <a:rect l="0" t="0" r="0" b="0"/>
          <a:pathLst>
            <a:path>
              <a:moveTo>
                <a:pt x="0" y="0"/>
              </a:moveTo>
              <a:lnTo>
                <a:pt x="0" y="4520318"/>
              </a:lnTo>
              <a:lnTo>
                <a:pt x="266912" y="4520318"/>
              </a:lnTo>
            </a:path>
          </a:pathLst>
        </a:custGeom>
        <a:noFill/>
        <a:ln w="12700" cap="flat" cmpd="sng" algn="ctr">
          <a:solidFill>
            <a:schemeClr val="accent6">
              <a:tint val="99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1D833520-CD7B-41E9-8FEB-40ED4B8658BF}">
      <dsp:nvSpPr>
        <dsp:cNvPr id="0" name=""/>
        <dsp:cNvSpPr/>
      </dsp:nvSpPr>
      <dsp:spPr>
        <a:xfrm>
          <a:off x="2275827" y="4789236"/>
          <a:ext cx="2398987" cy="535463"/>
        </a:xfrm>
        <a:prstGeom prst="roundRect">
          <a:avLst>
            <a:gd name="adj" fmla="val 10000"/>
          </a:avLst>
        </a:prstGeom>
        <a:solidFill>
          <a:schemeClr val="lt1">
            <a:alpha val="90000"/>
            <a:hueOff val="0"/>
            <a:satOff val="0"/>
            <a:lumOff val="0"/>
            <a:alphaOff val="0"/>
          </a:schemeClr>
        </a:solidFill>
        <a:ln cmpd="sng">
          <a:solidFill>
            <a:srgbClr val="FF0000"/>
          </a:solidFill>
          <a:prstDash val="dash"/>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s-MX" sz="1200" b="1" kern="1200" dirty="0" smtClean="0">
              <a:latin typeface="Montserrat" panose="00000500000000000000" pitchFamily="2" charset="0"/>
            </a:rPr>
            <a:t>Dirección General de Información en Salud (611)</a:t>
          </a:r>
          <a:endParaRPr lang="es-MX" sz="1200" b="1" kern="1200" dirty="0">
            <a:latin typeface="Montserrat" panose="00000500000000000000" pitchFamily="2" charset="0"/>
          </a:endParaRPr>
        </a:p>
      </dsp:txBody>
      <dsp:txXfrm>
        <a:off x="2291510" y="4804919"/>
        <a:ext cx="2367621" cy="504097"/>
      </dsp:txXfrm>
    </dsp:sp>
    <dsp:sp modelId="{955199A6-F248-43F0-92CE-857F0244334E}">
      <dsp:nvSpPr>
        <dsp:cNvPr id="0" name=""/>
        <dsp:cNvSpPr/>
      </dsp:nvSpPr>
      <dsp:spPr>
        <a:xfrm>
          <a:off x="4678858" y="1186"/>
          <a:ext cx="2783157" cy="535463"/>
        </a:xfrm>
        <a:prstGeom prst="roundRect">
          <a:avLst>
            <a:gd name="adj" fmla="val 10000"/>
          </a:avLst>
        </a:prstGeom>
        <a:solidFill>
          <a:schemeClr val="accent6">
            <a:lumMod val="5000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s-ES" sz="1300" b="1" kern="1200" dirty="0" smtClean="0">
              <a:solidFill>
                <a:schemeClr val="bg1">
                  <a:lumMod val="95000"/>
                </a:schemeClr>
              </a:solidFill>
              <a:latin typeface="Montserrat" panose="00000500000000000000" pitchFamily="2" charset="0"/>
            </a:rPr>
            <a:t>Subsecretaría de</a:t>
          </a:r>
        </a:p>
        <a:p>
          <a:pPr lvl="0" algn="ctr" defTabSz="577850">
            <a:lnSpc>
              <a:spcPct val="90000"/>
            </a:lnSpc>
            <a:spcBef>
              <a:spcPct val="0"/>
            </a:spcBef>
            <a:spcAft>
              <a:spcPct val="35000"/>
            </a:spcAft>
          </a:pPr>
          <a:r>
            <a:rPr lang="es-ES" sz="1300" b="1" kern="1200" dirty="0" smtClean="0">
              <a:solidFill>
                <a:schemeClr val="bg1">
                  <a:lumMod val="95000"/>
                </a:schemeClr>
              </a:solidFill>
              <a:latin typeface="Montserrat" panose="00000500000000000000" pitchFamily="2" charset="0"/>
            </a:rPr>
            <a:t>Salud Pública</a:t>
          </a:r>
          <a:endParaRPr lang="es-ES" sz="1300" b="1" kern="1200" dirty="0">
            <a:solidFill>
              <a:schemeClr val="bg1">
                <a:lumMod val="95000"/>
              </a:schemeClr>
            </a:solidFill>
            <a:latin typeface="Montserrat" panose="00000500000000000000" pitchFamily="2" charset="0"/>
          </a:endParaRPr>
        </a:p>
      </dsp:txBody>
      <dsp:txXfrm>
        <a:off x="4694541" y="16869"/>
        <a:ext cx="2751791" cy="504097"/>
      </dsp:txXfrm>
    </dsp:sp>
    <dsp:sp modelId="{2D82F01E-0E11-4715-A142-E17BD3E8B8AF}">
      <dsp:nvSpPr>
        <dsp:cNvPr id="0" name=""/>
        <dsp:cNvSpPr/>
      </dsp:nvSpPr>
      <dsp:spPr>
        <a:xfrm>
          <a:off x="4957174" y="536649"/>
          <a:ext cx="278315" cy="401597"/>
        </a:xfrm>
        <a:custGeom>
          <a:avLst/>
          <a:gdLst/>
          <a:ahLst/>
          <a:cxnLst/>
          <a:rect l="0" t="0" r="0" b="0"/>
          <a:pathLst>
            <a:path>
              <a:moveTo>
                <a:pt x="0" y="0"/>
              </a:moveTo>
              <a:lnTo>
                <a:pt x="0" y="401597"/>
              </a:lnTo>
              <a:lnTo>
                <a:pt x="278315" y="401597"/>
              </a:lnTo>
            </a:path>
          </a:pathLst>
        </a:custGeom>
        <a:noFill/>
        <a:ln w="12700" cap="flat" cmpd="sng" algn="ctr">
          <a:solidFill>
            <a:schemeClr val="accent6">
              <a:tint val="99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3AE274D7-05B6-41D0-8720-45D454491580}">
      <dsp:nvSpPr>
        <dsp:cNvPr id="0" name=""/>
        <dsp:cNvSpPr/>
      </dsp:nvSpPr>
      <dsp:spPr>
        <a:xfrm>
          <a:off x="5235490" y="670515"/>
          <a:ext cx="2642062" cy="535463"/>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s-ES" sz="1200" b="1" kern="1200" dirty="0" smtClean="0">
              <a:latin typeface="Montserrat" panose="00000500000000000000" pitchFamily="2" charset="0"/>
            </a:rPr>
            <a:t>Centro Nacional de Salud Sexual y Reproductiva</a:t>
          </a:r>
          <a:endParaRPr lang="es-ES" sz="1200" b="1" kern="1200" dirty="0">
            <a:latin typeface="Montserrat" panose="00000500000000000000" pitchFamily="2" charset="0"/>
          </a:endParaRPr>
        </a:p>
      </dsp:txBody>
      <dsp:txXfrm>
        <a:off x="5251173" y="686198"/>
        <a:ext cx="2610696" cy="504097"/>
      </dsp:txXfrm>
    </dsp:sp>
    <dsp:sp modelId="{E6176365-42CD-4C6F-B010-E9046B61DADB}">
      <dsp:nvSpPr>
        <dsp:cNvPr id="0" name=""/>
        <dsp:cNvSpPr/>
      </dsp:nvSpPr>
      <dsp:spPr>
        <a:xfrm>
          <a:off x="4957174" y="536649"/>
          <a:ext cx="278315" cy="1128623"/>
        </a:xfrm>
        <a:custGeom>
          <a:avLst/>
          <a:gdLst/>
          <a:ahLst/>
          <a:cxnLst/>
          <a:rect l="0" t="0" r="0" b="0"/>
          <a:pathLst>
            <a:path>
              <a:moveTo>
                <a:pt x="0" y="0"/>
              </a:moveTo>
              <a:lnTo>
                <a:pt x="0" y="1128623"/>
              </a:lnTo>
              <a:lnTo>
                <a:pt x="278315" y="1128623"/>
              </a:lnTo>
            </a:path>
          </a:pathLst>
        </a:custGeom>
        <a:noFill/>
        <a:ln w="12700" cap="flat" cmpd="sng" algn="ctr">
          <a:solidFill>
            <a:schemeClr val="accent6">
              <a:tint val="99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6C86516E-DD84-46C6-A764-71CFCFA2B43D}">
      <dsp:nvSpPr>
        <dsp:cNvPr id="0" name=""/>
        <dsp:cNvSpPr/>
      </dsp:nvSpPr>
      <dsp:spPr>
        <a:xfrm>
          <a:off x="5235490" y="1339844"/>
          <a:ext cx="2642062" cy="650855"/>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s-ES" sz="1200" b="1" kern="1200" dirty="0" smtClean="0">
              <a:latin typeface="Montserrat" panose="00000500000000000000" pitchFamily="2" charset="0"/>
            </a:rPr>
            <a:t>Centro Nacional de Enfermedades Crónicas No transmisibles</a:t>
          </a:r>
        </a:p>
        <a:p>
          <a:pPr lvl="0" algn="ctr" defTabSz="533400">
            <a:lnSpc>
              <a:spcPct val="90000"/>
            </a:lnSpc>
            <a:spcBef>
              <a:spcPct val="0"/>
            </a:spcBef>
            <a:spcAft>
              <a:spcPct val="35000"/>
            </a:spcAft>
          </a:pPr>
          <a:endParaRPr lang="es-ES" sz="1050" b="1" kern="1200" dirty="0" smtClean="0">
            <a:latin typeface="Montserrat" panose="00000500000000000000" pitchFamily="2" charset="0"/>
          </a:endParaRPr>
        </a:p>
      </dsp:txBody>
      <dsp:txXfrm>
        <a:off x="5254553" y="1358907"/>
        <a:ext cx="2603936" cy="612729"/>
      </dsp:txXfrm>
    </dsp:sp>
    <dsp:sp modelId="{5A9E2021-3A8C-4737-94A4-817C6420DE3A}">
      <dsp:nvSpPr>
        <dsp:cNvPr id="0" name=""/>
        <dsp:cNvSpPr/>
      </dsp:nvSpPr>
      <dsp:spPr>
        <a:xfrm>
          <a:off x="4957174" y="536649"/>
          <a:ext cx="278315" cy="1855648"/>
        </a:xfrm>
        <a:custGeom>
          <a:avLst/>
          <a:gdLst/>
          <a:ahLst/>
          <a:cxnLst/>
          <a:rect l="0" t="0" r="0" b="0"/>
          <a:pathLst>
            <a:path>
              <a:moveTo>
                <a:pt x="0" y="0"/>
              </a:moveTo>
              <a:lnTo>
                <a:pt x="0" y="1855648"/>
              </a:lnTo>
              <a:lnTo>
                <a:pt x="278315" y="1855648"/>
              </a:lnTo>
            </a:path>
          </a:pathLst>
        </a:custGeom>
        <a:noFill/>
        <a:ln w="12700" cap="flat" cmpd="sng" algn="ctr">
          <a:solidFill>
            <a:schemeClr val="accent6">
              <a:tint val="99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E7297EBA-5951-499D-A3DF-C31372EE6EDA}">
      <dsp:nvSpPr>
        <dsp:cNvPr id="0" name=""/>
        <dsp:cNvSpPr/>
      </dsp:nvSpPr>
      <dsp:spPr>
        <a:xfrm>
          <a:off x="5235490" y="2124566"/>
          <a:ext cx="2642062" cy="535463"/>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s-ES" sz="1200" b="1" kern="1200" dirty="0" smtClean="0">
              <a:latin typeface="Montserrat" panose="00000500000000000000" pitchFamily="2" charset="0"/>
            </a:rPr>
            <a:t>Centro Nacional para la Prevención y Control del VIH/SIDA y otras Enfermedades</a:t>
          </a:r>
          <a:endParaRPr lang="es-ES" sz="1200" b="1" kern="1200" dirty="0">
            <a:latin typeface="Montserrat" panose="00000500000000000000" pitchFamily="2" charset="0"/>
          </a:endParaRPr>
        </a:p>
      </dsp:txBody>
      <dsp:txXfrm>
        <a:off x="5251173" y="2140249"/>
        <a:ext cx="2610696" cy="504097"/>
      </dsp:txXfrm>
    </dsp:sp>
    <dsp:sp modelId="{325C183A-ECB7-48CF-95D3-C912040A31AA}">
      <dsp:nvSpPr>
        <dsp:cNvPr id="0" name=""/>
        <dsp:cNvSpPr/>
      </dsp:nvSpPr>
      <dsp:spPr>
        <a:xfrm>
          <a:off x="4957174" y="536649"/>
          <a:ext cx="278315" cy="2524978"/>
        </a:xfrm>
        <a:custGeom>
          <a:avLst/>
          <a:gdLst/>
          <a:ahLst/>
          <a:cxnLst/>
          <a:rect l="0" t="0" r="0" b="0"/>
          <a:pathLst>
            <a:path>
              <a:moveTo>
                <a:pt x="0" y="0"/>
              </a:moveTo>
              <a:lnTo>
                <a:pt x="0" y="2524978"/>
              </a:lnTo>
              <a:lnTo>
                <a:pt x="278315" y="2524978"/>
              </a:lnTo>
            </a:path>
          </a:pathLst>
        </a:custGeom>
        <a:noFill/>
        <a:ln w="12700" cap="flat" cmpd="sng" algn="ctr">
          <a:solidFill>
            <a:schemeClr val="accent6">
              <a:tint val="99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E6B647EB-2990-4574-93C7-9999CE5C524F}">
      <dsp:nvSpPr>
        <dsp:cNvPr id="0" name=""/>
        <dsp:cNvSpPr/>
      </dsp:nvSpPr>
      <dsp:spPr>
        <a:xfrm>
          <a:off x="5235490" y="2793896"/>
          <a:ext cx="2642062" cy="535463"/>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s-ES" sz="1200" b="1" kern="1200" smtClean="0">
              <a:latin typeface="Montserrat" panose="00000500000000000000" pitchFamily="2" charset="0"/>
            </a:rPr>
            <a:t>Centro Nacional de Vacunación, Infancia y Adolescencia</a:t>
          </a:r>
          <a:endParaRPr lang="es-ES" sz="1200" b="1" kern="1200" dirty="0">
            <a:latin typeface="Montserrat" panose="00000500000000000000" pitchFamily="2" charset="0"/>
          </a:endParaRPr>
        </a:p>
      </dsp:txBody>
      <dsp:txXfrm>
        <a:off x="5251173" y="2809579"/>
        <a:ext cx="2610696" cy="504097"/>
      </dsp:txXfrm>
    </dsp:sp>
    <dsp:sp modelId="{11669F0D-25A9-4F05-8D6E-9D3C434DAC39}">
      <dsp:nvSpPr>
        <dsp:cNvPr id="0" name=""/>
        <dsp:cNvSpPr/>
      </dsp:nvSpPr>
      <dsp:spPr>
        <a:xfrm>
          <a:off x="4957174" y="536649"/>
          <a:ext cx="278315" cy="3194307"/>
        </a:xfrm>
        <a:custGeom>
          <a:avLst/>
          <a:gdLst/>
          <a:ahLst/>
          <a:cxnLst/>
          <a:rect l="0" t="0" r="0" b="0"/>
          <a:pathLst>
            <a:path>
              <a:moveTo>
                <a:pt x="0" y="0"/>
              </a:moveTo>
              <a:lnTo>
                <a:pt x="0" y="3194307"/>
              </a:lnTo>
              <a:lnTo>
                <a:pt x="278315" y="3194307"/>
              </a:lnTo>
            </a:path>
          </a:pathLst>
        </a:custGeom>
        <a:noFill/>
        <a:ln w="12700" cap="flat" cmpd="sng" algn="ctr">
          <a:solidFill>
            <a:schemeClr val="accent6">
              <a:tint val="99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15AB227C-BD88-441E-8902-1033BA91846C}">
      <dsp:nvSpPr>
        <dsp:cNvPr id="0" name=""/>
        <dsp:cNvSpPr/>
      </dsp:nvSpPr>
      <dsp:spPr>
        <a:xfrm>
          <a:off x="5235490" y="3463225"/>
          <a:ext cx="2642062" cy="535463"/>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s-ES" sz="1200" b="1" kern="1200" dirty="0" smtClean="0">
              <a:latin typeface="Montserrat" panose="00000500000000000000" pitchFamily="2" charset="0"/>
            </a:rPr>
            <a:t>Dirección General de Políticas de Salud Pública</a:t>
          </a:r>
          <a:endParaRPr lang="es-ES" sz="1200" b="1" kern="1200" dirty="0">
            <a:latin typeface="Montserrat" panose="00000500000000000000" pitchFamily="2" charset="0"/>
          </a:endParaRPr>
        </a:p>
      </dsp:txBody>
      <dsp:txXfrm>
        <a:off x="5251173" y="3478908"/>
        <a:ext cx="2610696" cy="504097"/>
      </dsp:txXfrm>
    </dsp:sp>
    <dsp:sp modelId="{7AD66BAE-D01A-4B12-A4B1-27DE58B2FD6E}">
      <dsp:nvSpPr>
        <dsp:cNvPr id="0" name=""/>
        <dsp:cNvSpPr/>
      </dsp:nvSpPr>
      <dsp:spPr>
        <a:xfrm>
          <a:off x="4957174" y="536649"/>
          <a:ext cx="278315" cy="3863636"/>
        </a:xfrm>
        <a:custGeom>
          <a:avLst/>
          <a:gdLst/>
          <a:ahLst/>
          <a:cxnLst/>
          <a:rect l="0" t="0" r="0" b="0"/>
          <a:pathLst>
            <a:path>
              <a:moveTo>
                <a:pt x="0" y="0"/>
              </a:moveTo>
              <a:lnTo>
                <a:pt x="0" y="3863636"/>
              </a:lnTo>
              <a:lnTo>
                <a:pt x="278315" y="3863636"/>
              </a:lnTo>
            </a:path>
          </a:pathLst>
        </a:custGeom>
        <a:noFill/>
        <a:ln w="12700" cap="flat" cmpd="sng" algn="ctr">
          <a:solidFill>
            <a:schemeClr val="accent6">
              <a:tint val="99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0931197D-E133-4946-9BC5-72C7A979752B}">
      <dsp:nvSpPr>
        <dsp:cNvPr id="0" name=""/>
        <dsp:cNvSpPr/>
      </dsp:nvSpPr>
      <dsp:spPr>
        <a:xfrm>
          <a:off x="5235490" y="4132554"/>
          <a:ext cx="2642062" cy="535463"/>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s-ES" sz="1200" b="1" kern="1200" dirty="0" smtClean="0">
              <a:latin typeface="Montserrat" panose="00000500000000000000" pitchFamily="2" charset="0"/>
            </a:rPr>
            <a:t>Centro Nacional de Enfermedades Infecciosas</a:t>
          </a:r>
          <a:endParaRPr lang="es-MX" sz="1200" kern="1200" dirty="0">
            <a:latin typeface="Montserrat" panose="00000500000000000000" pitchFamily="2" charset="0"/>
          </a:endParaRPr>
        </a:p>
      </dsp:txBody>
      <dsp:txXfrm>
        <a:off x="5251173" y="4148237"/>
        <a:ext cx="2610696" cy="504097"/>
      </dsp:txXfrm>
    </dsp:sp>
    <dsp:sp modelId="{C606E981-E84E-4C84-92D2-96659A663476}">
      <dsp:nvSpPr>
        <dsp:cNvPr id="0" name=""/>
        <dsp:cNvSpPr/>
      </dsp:nvSpPr>
      <dsp:spPr>
        <a:xfrm>
          <a:off x="4957174" y="536649"/>
          <a:ext cx="278315" cy="4532966"/>
        </a:xfrm>
        <a:custGeom>
          <a:avLst/>
          <a:gdLst/>
          <a:ahLst/>
          <a:cxnLst/>
          <a:rect l="0" t="0" r="0" b="0"/>
          <a:pathLst>
            <a:path>
              <a:moveTo>
                <a:pt x="0" y="0"/>
              </a:moveTo>
              <a:lnTo>
                <a:pt x="0" y="4532966"/>
              </a:lnTo>
              <a:lnTo>
                <a:pt x="278315" y="4532966"/>
              </a:lnTo>
            </a:path>
          </a:pathLst>
        </a:custGeom>
        <a:noFill/>
        <a:ln w="12700" cap="flat" cmpd="sng" algn="ctr">
          <a:solidFill>
            <a:schemeClr val="accent6">
              <a:tint val="99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4AB003E6-8247-4322-9095-7C44DAAF0E3F}">
      <dsp:nvSpPr>
        <dsp:cNvPr id="0" name=""/>
        <dsp:cNvSpPr/>
      </dsp:nvSpPr>
      <dsp:spPr>
        <a:xfrm>
          <a:off x="5235490" y="4801884"/>
          <a:ext cx="2642062" cy="535463"/>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s-MX" sz="1200" b="1" kern="1200" dirty="0" smtClean="0">
              <a:latin typeface="Montserrat" panose="00000500000000000000" pitchFamily="2" charset="0"/>
            </a:rPr>
            <a:t>Centro Nacional de Inteligencia en Salud</a:t>
          </a:r>
          <a:endParaRPr lang="es-MX" sz="1200" kern="1200" dirty="0">
            <a:latin typeface="Montserrat" panose="00000500000000000000" pitchFamily="2" charset="0"/>
          </a:endParaRPr>
        </a:p>
      </dsp:txBody>
      <dsp:txXfrm>
        <a:off x="5251173" y="4817567"/>
        <a:ext cx="2610696" cy="50409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5DAF19-8E25-4B13-88E2-633228175AD7}">
      <dsp:nvSpPr>
        <dsp:cNvPr id="0" name=""/>
        <dsp:cNvSpPr/>
      </dsp:nvSpPr>
      <dsp:spPr>
        <a:xfrm>
          <a:off x="0" y="279864"/>
          <a:ext cx="9098455" cy="668833"/>
        </a:xfrm>
        <a:prstGeom prst="roundRect">
          <a:avLst/>
        </a:prstGeom>
        <a:solidFill>
          <a:schemeClr val="accent6">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s-ES" sz="2000" b="1" kern="1200" dirty="0" smtClean="0">
              <a:latin typeface="Montserrat" panose="00000500000000000000" pitchFamily="2" charset="0"/>
            </a:rPr>
            <a:t>CREACIÓN DE U.R. Áreas adscritas a la ahora Subsecretaría de Salud Pública</a:t>
          </a:r>
          <a:endParaRPr lang="es-ES" sz="2000" b="1" kern="1200" dirty="0">
            <a:latin typeface="Montserrat" panose="00000500000000000000" pitchFamily="2" charset="0"/>
          </a:endParaRPr>
        </a:p>
      </dsp:txBody>
      <dsp:txXfrm>
        <a:off x="32650" y="312514"/>
        <a:ext cx="9033155" cy="603533"/>
      </dsp:txXfrm>
    </dsp:sp>
    <dsp:sp modelId="{49BDD2D8-DB58-450B-8C91-4EF7F25BEA0F}">
      <dsp:nvSpPr>
        <dsp:cNvPr id="0" name=""/>
        <dsp:cNvSpPr/>
      </dsp:nvSpPr>
      <dsp:spPr>
        <a:xfrm>
          <a:off x="0" y="937477"/>
          <a:ext cx="9098455" cy="15038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8876"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es-ES" sz="2400" b="1" kern="1200" dirty="0" smtClean="0">
              <a:latin typeface="Montserrat" panose="00000500000000000000" pitchFamily="2" charset="0"/>
            </a:rPr>
            <a:t>Comisión Nacional de Salud Mental y Adicciones</a:t>
          </a:r>
          <a:r>
            <a:rPr lang="es-ES" sz="2000" b="1" kern="1200" dirty="0" smtClean="0">
              <a:latin typeface="Montserrat" panose="00000500000000000000" pitchFamily="2" charset="0"/>
            </a:rPr>
            <a:t>.</a:t>
          </a:r>
          <a:endParaRPr lang="es-ES" sz="2000" b="1" kern="1200" dirty="0">
            <a:latin typeface="Montserrat" panose="00000500000000000000" pitchFamily="2" charset="0"/>
          </a:endParaRPr>
        </a:p>
        <a:p>
          <a:pPr marL="457200" lvl="2" indent="-228600" algn="l" defTabSz="889000">
            <a:lnSpc>
              <a:spcPct val="90000"/>
            </a:lnSpc>
            <a:spcBef>
              <a:spcPct val="0"/>
            </a:spcBef>
            <a:spcAft>
              <a:spcPct val="20000"/>
            </a:spcAft>
            <a:buChar char="••"/>
          </a:pPr>
          <a:r>
            <a:rPr lang="es-ES" sz="2000" b="0" kern="1200" dirty="0" smtClean="0">
              <a:latin typeface="Montserrat" panose="00000500000000000000" pitchFamily="2" charset="0"/>
            </a:rPr>
            <a:t>Dicha Comisión contará con un Comisionado Nacional y 3 Direcciones Generales, que coordinarán la Estrategia Nacional contra las Adicciones.</a:t>
          </a:r>
          <a:endParaRPr lang="es-ES" sz="2000" b="0" kern="1200" dirty="0">
            <a:latin typeface="Montserrat" panose="00000500000000000000" pitchFamily="2" charset="0"/>
          </a:endParaRPr>
        </a:p>
        <a:p>
          <a:pPr marL="228600" lvl="1" indent="-228600" algn="l" defTabSz="1066800">
            <a:lnSpc>
              <a:spcPct val="90000"/>
            </a:lnSpc>
            <a:spcBef>
              <a:spcPct val="0"/>
            </a:spcBef>
            <a:spcAft>
              <a:spcPct val="20000"/>
            </a:spcAft>
            <a:buChar char="••"/>
          </a:pPr>
          <a:r>
            <a:rPr lang="es-ES" sz="2400" b="1" kern="1200" dirty="0" smtClean="0">
              <a:latin typeface="Montserrat" panose="00000500000000000000" pitchFamily="2" charset="0"/>
            </a:rPr>
            <a:t>Centro Nacional de Emergencias en Salud</a:t>
          </a:r>
          <a:endParaRPr lang="es-ES" sz="2400" b="1" kern="1200" dirty="0">
            <a:latin typeface="Montserrat" panose="00000500000000000000" pitchFamily="2" charset="0"/>
          </a:endParaRPr>
        </a:p>
      </dsp:txBody>
      <dsp:txXfrm>
        <a:off x="0" y="937477"/>
        <a:ext cx="9098455" cy="1503871"/>
      </dsp:txXfrm>
    </dsp:sp>
    <dsp:sp modelId="{E7DD2503-21C6-4894-9E36-434719AB0756}">
      <dsp:nvSpPr>
        <dsp:cNvPr id="0" name=""/>
        <dsp:cNvSpPr/>
      </dsp:nvSpPr>
      <dsp:spPr>
        <a:xfrm>
          <a:off x="0" y="2897751"/>
          <a:ext cx="9098455" cy="605337"/>
        </a:xfrm>
        <a:prstGeom prst="roundRect">
          <a:avLst/>
        </a:prstGeom>
        <a:solidFill>
          <a:srgbClr val="A51B1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s-ES" sz="2000" b="1" kern="1200" dirty="0" smtClean="0">
              <a:latin typeface="Montserrat" panose="00000500000000000000" pitchFamily="2" charset="0"/>
            </a:rPr>
            <a:t>ELIMINACIÓN DE DIRECCIONES GENERALES</a:t>
          </a:r>
          <a:endParaRPr lang="es-ES" sz="2000" b="1" kern="1200" dirty="0">
            <a:latin typeface="Montserrat" panose="00000500000000000000" pitchFamily="2" charset="0"/>
          </a:endParaRPr>
        </a:p>
      </dsp:txBody>
      <dsp:txXfrm>
        <a:off x="29550" y="2927301"/>
        <a:ext cx="9039355" cy="546237"/>
      </dsp:txXfrm>
    </dsp:sp>
    <dsp:sp modelId="{4A2397F5-F75F-472D-8BC7-3F2EAB79B491}">
      <dsp:nvSpPr>
        <dsp:cNvPr id="0" name=""/>
        <dsp:cNvSpPr/>
      </dsp:nvSpPr>
      <dsp:spPr>
        <a:xfrm>
          <a:off x="0" y="3493708"/>
          <a:ext cx="9098455" cy="10588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8876"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es-ES" sz="2400" b="1" kern="1200" dirty="0" smtClean="0">
              <a:latin typeface="Montserrat" panose="00000500000000000000" pitchFamily="2" charset="0"/>
            </a:rPr>
            <a:t>Dirección General de lo Consultivo</a:t>
          </a:r>
          <a:r>
            <a:rPr lang="es-ES" sz="2000" kern="1200" dirty="0" smtClean="0">
              <a:latin typeface="Montserrat" panose="00000500000000000000" pitchFamily="2" charset="0"/>
            </a:rPr>
            <a:t>, Transparencia y Derechos Humanos. Dentro de la Oficina del Abogado General.</a:t>
          </a:r>
          <a:endParaRPr lang="es-ES" sz="2000" kern="1200" dirty="0">
            <a:latin typeface="Montserrat" panose="00000500000000000000" pitchFamily="2" charset="0"/>
          </a:endParaRPr>
        </a:p>
      </dsp:txBody>
      <dsp:txXfrm>
        <a:off x="0" y="3493708"/>
        <a:ext cx="9098455" cy="105880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5DAF19-8E25-4B13-88E2-633228175AD7}">
      <dsp:nvSpPr>
        <dsp:cNvPr id="0" name=""/>
        <dsp:cNvSpPr/>
      </dsp:nvSpPr>
      <dsp:spPr>
        <a:xfrm>
          <a:off x="0" y="554314"/>
          <a:ext cx="9098455" cy="669487"/>
        </a:xfrm>
        <a:prstGeom prst="roundRect">
          <a:avLst/>
        </a:prstGeom>
        <a:solidFill>
          <a:schemeClr val="accent6">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s-ES" sz="2000" b="1" kern="1200" dirty="0" smtClean="0">
              <a:latin typeface="Montserrat" panose="00000500000000000000" pitchFamily="2" charset="0"/>
            </a:rPr>
            <a:t>CREACIÓN DE U.R. ÁREAS ADSCRITAS AL TITULAR DE LA SECRETARÍA</a:t>
          </a:r>
          <a:endParaRPr lang="es-ES" sz="2000" b="1" kern="1200" dirty="0">
            <a:latin typeface="Montserrat" panose="00000500000000000000" pitchFamily="2" charset="0"/>
          </a:endParaRPr>
        </a:p>
      </dsp:txBody>
      <dsp:txXfrm>
        <a:off x="32682" y="586996"/>
        <a:ext cx="9033091" cy="604123"/>
      </dsp:txXfrm>
    </dsp:sp>
    <dsp:sp modelId="{49BDD2D8-DB58-450B-8C91-4EF7F25BEA0F}">
      <dsp:nvSpPr>
        <dsp:cNvPr id="0" name=""/>
        <dsp:cNvSpPr/>
      </dsp:nvSpPr>
      <dsp:spPr>
        <a:xfrm>
          <a:off x="0" y="1410327"/>
          <a:ext cx="9098455" cy="9263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8876" tIns="25400" rIns="142240" bIns="25400" numCol="1" spcCol="1270" anchor="t" anchorCtr="0">
          <a:noAutofit/>
        </a:bodyPr>
        <a:lstStyle/>
        <a:p>
          <a:pPr marL="228600" lvl="1" indent="-228600" algn="l" defTabSz="889000">
            <a:lnSpc>
              <a:spcPct val="90000"/>
            </a:lnSpc>
            <a:spcBef>
              <a:spcPct val="0"/>
            </a:spcBef>
            <a:spcAft>
              <a:spcPct val="20000"/>
            </a:spcAft>
            <a:buChar char="••"/>
          </a:pPr>
          <a:r>
            <a:rPr lang="es-ES" sz="2000" b="1" kern="1200" dirty="0" smtClean="0">
              <a:latin typeface="Montserrat" panose="00000500000000000000" pitchFamily="2" charset="0"/>
            </a:rPr>
            <a:t>Dirección General de lo Consultivo</a:t>
          </a:r>
          <a:r>
            <a:rPr lang="es-ES" sz="2000" kern="1200" dirty="0" smtClean="0">
              <a:latin typeface="Montserrat" panose="00000500000000000000" pitchFamily="2" charset="0"/>
            </a:rPr>
            <a:t>, Transparencia y Derechos Humanos. Dentro de la Oficina del Abogado General.</a:t>
          </a:r>
          <a:endParaRPr lang="es-ES" sz="2000" b="1" kern="1200" dirty="0">
            <a:latin typeface="Montserrat" panose="00000500000000000000" pitchFamily="2" charset="0"/>
          </a:endParaRPr>
        </a:p>
      </dsp:txBody>
      <dsp:txXfrm>
        <a:off x="0" y="1410327"/>
        <a:ext cx="9098455" cy="926363"/>
      </dsp:txXfrm>
    </dsp:sp>
    <dsp:sp modelId="{E7DD2503-21C6-4894-9E36-434719AB0756}">
      <dsp:nvSpPr>
        <dsp:cNvPr id="0" name=""/>
        <dsp:cNvSpPr/>
      </dsp:nvSpPr>
      <dsp:spPr>
        <a:xfrm>
          <a:off x="0" y="2550791"/>
          <a:ext cx="9098455" cy="605928"/>
        </a:xfrm>
        <a:prstGeom prst="roundRect">
          <a:avLst/>
        </a:prstGeom>
        <a:solidFill>
          <a:srgbClr val="A51B1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s-ES" sz="2000" b="1" kern="1200" dirty="0" smtClean="0">
              <a:latin typeface="Montserrat" panose="00000500000000000000" pitchFamily="2" charset="0"/>
            </a:rPr>
            <a:t>ELIMINACIÓN DE U.R.  O DIRECCIONES GENERALES</a:t>
          </a:r>
          <a:endParaRPr lang="es-ES" sz="2000" b="1" kern="1200" dirty="0">
            <a:latin typeface="Montserrat" panose="00000500000000000000" pitchFamily="2" charset="0"/>
          </a:endParaRPr>
        </a:p>
      </dsp:txBody>
      <dsp:txXfrm>
        <a:off x="29579" y="2580370"/>
        <a:ext cx="9039297" cy="546770"/>
      </dsp:txXfrm>
    </dsp:sp>
    <dsp:sp modelId="{4A2397F5-F75F-472D-8BC7-3F2EAB79B491}">
      <dsp:nvSpPr>
        <dsp:cNvPr id="0" name=""/>
        <dsp:cNvSpPr/>
      </dsp:nvSpPr>
      <dsp:spPr>
        <a:xfrm>
          <a:off x="0" y="3294220"/>
          <a:ext cx="9098455" cy="12585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8876" tIns="25400" rIns="142240" bIns="25400" numCol="1" spcCol="1270" anchor="t" anchorCtr="0">
          <a:noAutofit/>
        </a:bodyPr>
        <a:lstStyle/>
        <a:p>
          <a:pPr marL="228600" lvl="1" indent="-228600" algn="l" defTabSz="889000">
            <a:lnSpc>
              <a:spcPct val="90000"/>
            </a:lnSpc>
            <a:spcBef>
              <a:spcPct val="0"/>
            </a:spcBef>
            <a:spcAft>
              <a:spcPct val="20000"/>
            </a:spcAft>
            <a:buChar char="••"/>
          </a:pPr>
          <a:r>
            <a:rPr lang="es-ES" sz="2000" b="1" kern="1200" dirty="0" smtClean="0">
              <a:latin typeface="Montserrat" panose="00000500000000000000" pitchFamily="2" charset="0"/>
            </a:rPr>
            <a:t>Unidad de Análisis Económico</a:t>
          </a:r>
          <a:r>
            <a:rPr lang="es-ES" sz="2000" b="0" kern="1200" dirty="0" smtClean="0">
              <a:latin typeface="Montserrat" panose="00000500000000000000" pitchFamily="2" charset="0"/>
            </a:rPr>
            <a:t> (sus atribuciones pasan a otras Unidades administrativas).</a:t>
          </a:r>
          <a:endParaRPr lang="es-ES" sz="2000" b="0" kern="1200" dirty="0">
            <a:latin typeface="Montserrat" panose="00000500000000000000" pitchFamily="2" charset="0"/>
          </a:endParaRPr>
        </a:p>
        <a:p>
          <a:pPr marL="228600" lvl="1" indent="-228600" algn="l" defTabSz="889000">
            <a:lnSpc>
              <a:spcPct val="90000"/>
            </a:lnSpc>
            <a:spcBef>
              <a:spcPct val="0"/>
            </a:spcBef>
            <a:spcAft>
              <a:spcPct val="20000"/>
            </a:spcAft>
            <a:buChar char="••"/>
          </a:pPr>
          <a:r>
            <a:rPr lang="es-ES" sz="2000" b="1" kern="1200" dirty="0" smtClean="0">
              <a:latin typeface="Montserrat" panose="00000500000000000000" pitchFamily="2" charset="0"/>
            </a:rPr>
            <a:t>Oficina del Abogado General, </a:t>
          </a:r>
          <a:r>
            <a:rPr lang="es-ES" sz="2000" b="0" kern="1200" dirty="0" smtClean="0">
              <a:latin typeface="Montserrat" panose="00000500000000000000" pitchFamily="2" charset="0"/>
            </a:rPr>
            <a:t>se eliminan 3 Direcciones Generales Adjuntas.</a:t>
          </a:r>
          <a:endParaRPr lang="es-ES" sz="2000" b="0" kern="1200" dirty="0">
            <a:latin typeface="Montserrat" panose="00000500000000000000" pitchFamily="2" charset="0"/>
          </a:endParaRPr>
        </a:p>
      </dsp:txBody>
      <dsp:txXfrm>
        <a:off x="0" y="3294220"/>
        <a:ext cx="9098455" cy="125856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3C3C73-EC8C-4B35-B230-6F6B07B590CD}">
      <dsp:nvSpPr>
        <dsp:cNvPr id="0" name=""/>
        <dsp:cNvSpPr/>
      </dsp:nvSpPr>
      <dsp:spPr>
        <a:xfrm>
          <a:off x="3697" y="964829"/>
          <a:ext cx="3838402" cy="770036"/>
        </a:xfrm>
        <a:prstGeom prst="roundRect">
          <a:avLst>
            <a:gd name="adj" fmla="val 10000"/>
          </a:avLst>
        </a:prstGeom>
        <a:solidFill>
          <a:srgbClr val="5C000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s-ES" sz="1800" kern="1200" dirty="0" smtClean="0">
              <a:latin typeface="Montserrat" panose="00000500000000000000" pitchFamily="2" charset="0"/>
            </a:rPr>
            <a:t>Subsecretaría</a:t>
          </a:r>
          <a:r>
            <a:rPr lang="es-ES" sz="1800" kern="1200" baseline="0" dirty="0" smtClean="0">
              <a:latin typeface="Montserrat" panose="00000500000000000000" pitchFamily="2" charset="0"/>
            </a:rPr>
            <a:t> de Administración y Finanzas (</a:t>
          </a:r>
          <a:endParaRPr lang="es-ES" sz="1800" kern="1200" dirty="0">
            <a:latin typeface="Montserrat" panose="00000500000000000000" pitchFamily="2" charset="0"/>
          </a:endParaRPr>
        </a:p>
      </dsp:txBody>
      <dsp:txXfrm>
        <a:off x="26251" y="987383"/>
        <a:ext cx="3793294" cy="724928"/>
      </dsp:txXfrm>
    </dsp:sp>
    <dsp:sp modelId="{4E2E6CB2-CA82-4E5A-B3F0-C684B3606193}">
      <dsp:nvSpPr>
        <dsp:cNvPr id="0" name=""/>
        <dsp:cNvSpPr/>
      </dsp:nvSpPr>
      <dsp:spPr>
        <a:xfrm>
          <a:off x="387538" y="1734866"/>
          <a:ext cx="383840" cy="825209"/>
        </a:xfrm>
        <a:custGeom>
          <a:avLst/>
          <a:gdLst/>
          <a:ahLst/>
          <a:cxnLst/>
          <a:rect l="0" t="0" r="0" b="0"/>
          <a:pathLst>
            <a:path>
              <a:moveTo>
                <a:pt x="0" y="0"/>
              </a:moveTo>
              <a:lnTo>
                <a:pt x="0" y="825209"/>
              </a:lnTo>
              <a:lnTo>
                <a:pt x="383840" y="825209"/>
              </a:lnTo>
            </a:path>
          </a:pathLst>
        </a:custGeom>
        <a:noFill/>
        <a:ln w="12700" cap="flat" cmpd="sng" algn="ctr">
          <a:solidFill>
            <a:schemeClr val="accent6">
              <a:tint val="99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E75F99A9-E4D8-4720-899C-C63D14E4223E}">
      <dsp:nvSpPr>
        <dsp:cNvPr id="0" name=""/>
        <dsp:cNvSpPr/>
      </dsp:nvSpPr>
      <dsp:spPr>
        <a:xfrm>
          <a:off x="771378" y="1927375"/>
          <a:ext cx="3251132" cy="1265401"/>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s-ES" sz="1800" kern="1200" dirty="0" smtClean="0">
              <a:latin typeface="Montserrat" panose="00000500000000000000" pitchFamily="2" charset="0"/>
            </a:rPr>
            <a:t>Dirección General de Desarrollo de la Infraestructura Física (514)</a:t>
          </a:r>
          <a:endParaRPr lang="es-ES" sz="1800" kern="1200" dirty="0">
            <a:latin typeface="Montserrat" panose="00000500000000000000" pitchFamily="2" charset="0"/>
          </a:endParaRPr>
        </a:p>
      </dsp:txBody>
      <dsp:txXfrm>
        <a:off x="808440" y="1964437"/>
        <a:ext cx="3177008" cy="1191277"/>
      </dsp:txXfrm>
    </dsp:sp>
    <dsp:sp modelId="{955199A6-F248-43F0-92CE-857F0244334E}">
      <dsp:nvSpPr>
        <dsp:cNvPr id="0" name=""/>
        <dsp:cNvSpPr/>
      </dsp:nvSpPr>
      <dsp:spPr>
        <a:xfrm>
          <a:off x="4227118" y="964829"/>
          <a:ext cx="4002389" cy="770036"/>
        </a:xfrm>
        <a:prstGeom prst="roundRect">
          <a:avLst>
            <a:gd name="adj" fmla="val 10000"/>
          </a:avLst>
        </a:prstGeom>
        <a:solidFill>
          <a:schemeClr val="accent6">
            <a:lumMod val="5000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s-ES" sz="1800" b="1" kern="1200" dirty="0" smtClean="0">
              <a:solidFill>
                <a:schemeClr val="bg1"/>
              </a:solidFill>
              <a:latin typeface="Montserrat" panose="00000500000000000000" pitchFamily="2" charset="0"/>
            </a:rPr>
            <a:t>Unidad</a:t>
          </a:r>
          <a:r>
            <a:rPr lang="es-ES" sz="1800" b="1" kern="1200" baseline="0" dirty="0" smtClean="0">
              <a:solidFill>
                <a:schemeClr val="bg1"/>
              </a:solidFill>
              <a:latin typeface="Montserrat" panose="00000500000000000000" pitchFamily="2" charset="0"/>
            </a:rPr>
            <a:t> de Administración y Finanzas</a:t>
          </a:r>
          <a:endParaRPr lang="es-ES" sz="1800" b="1" kern="1200" dirty="0">
            <a:solidFill>
              <a:schemeClr val="bg1"/>
            </a:solidFill>
            <a:latin typeface="Montserrat" panose="00000500000000000000" pitchFamily="2" charset="0"/>
          </a:endParaRPr>
        </a:p>
      </dsp:txBody>
      <dsp:txXfrm>
        <a:off x="4249672" y="987383"/>
        <a:ext cx="3957281" cy="724928"/>
      </dsp:txXfrm>
    </dsp:sp>
    <dsp:sp modelId="{785097A8-0727-49DC-B36C-9466FDAD1E1E}">
      <dsp:nvSpPr>
        <dsp:cNvPr id="0" name=""/>
        <dsp:cNvSpPr/>
      </dsp:nvSpPr>
      <dsp:spPr>
        <a:xfrm>
          <a:off x="4627357" y="1734866"/>
          <a:ext cx="400238" cy="845696"/>
        </a:xfrm>
        <a:custGeom>
          <a:avLst/>
          <a:gdLst/>
          <a:ahLst/>
          <a:cxnLst/>
          <a:rect l="0" t="0" r="0" b="0"/>
          <a:pathLst>
            <a:path>
              <a:moveTo>
                <a:pt x="0" y="0"/>
              </a:moveTo>
              <a:lnTo>
                <a:pt x="0" y="845696"/>
              </a:lnTo>
              <a:lnTo>
                <a:pt x="400238" y="845696"/>
              </a:lnTo>
            </a:path>
          </a:pathLst>
        </a:custGeom>
        <a:noFill/>
        <a:ln w="12700" cap="flat" cmpd="sng" algn="ctr">
          <a:solidFill>
            <a:schemeClr val="accent6">
              <a:tint val="99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78166564-1159-4734-989D-DBBE091D0EBE}">
      <dsp:nvSpPr>
        <dsp:cNvPr id="0" name=""/>
        <dsp:cNvSpPr/>
      </dsp:nvSpPr>
      <dsp:spPr>
        <a:xfrm>
          <a:off x="5027596" y="1927375"/>
          <a:ext cx="4355820" cy="1306375"/>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s-ES" sz="1800" b="1" kern="1200" dirty="0" smtClean="0">
              <a:latin typeface="Montserrat" panose="00000500000000000000" pitchFamily="2" charset="0"/>
            </a:rPr>
            <a:t>Dirección General de Infraestructura Física y Mejora de la Gestión Administrativa </a:t>
          </a:r>
          <a:r>
            <a:rPr lang="es-MX" sz="1800" b="1" kern="1200" dirty="0" smtClean="0"/>
            <a:t>(se transfieren algunas atribuciones de la UR 114)</a:t>
          </a:r>
          <a:endParaRPr lang="es-ES" sz="1800" b="1" kern="1200" dirty="0">
            <a:latin typeface="Montserrat" panose="00000500000000000000" pitchFamily="2" charset="0"/>
          </a:endParaRPr>
        </a:p>
      </dsp:txBody>
      <dsp:txXfrm>
        <a:off x="5065858" y="1965637"/>
        <a:ext cx="4279296" cy="122985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FF4DE6-8FED-49BA-AA9D-65D77DFBF0DC}">
      <dsp:nvSpPr>
        <dsp:cNvPr id="0" name=""/>
        <dsp:cNvSpPr/>
      </dsp:nvSpPr>
      <dsp:spPr>
        <a:xfrm>
          <a:off x="4078" y="404731"/>
          <a:ext cx="2452167" cy="980866"/>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s-MX" sz="1600" b="1" kern="1200" dirty="0" smtClean="0">
              <a:latin typeface="Monserrat"/>
            </a:rPr>
            <a:t> 1. Antecedentes</a:t>
          </a:r>
          <a:endParaRPr lang="es-MX" sz="1600" b="1" kern="1200" dirty="0">
            <a:latin typeface="Monserrat"/>
          </a:endParaRPr>
        </a:p>
      </dsp:txBody>
      <dsp:txXfrm>
        <a:off x="4078" y="404731"/>
        <a:ext cx="2452167" cy="980866"/>
      </dsp:txXfrm>
    </dsp:sp>
    <dsp:sp modelId="{A9DA737F-FD05-4BDA-A66B-CE65B4612F85}">
      <dsp:nvSpPr>
        <dsp:cNvPr id="0" name=""/>
        <dsp:cNvSpPr/>
      </dsp:nvSpPr>
      <dsp:spPr>
        <a:xfrm>
          <a:off x="4078" y="1385598"/>
          <a:ext cx="2452167" cy="3836137"/>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s-MX" sz="1600" kern="1200" dirty="0" smtClean="0">
              <a:latin typeface="Monserrat"/>
            </a:rPr>
            <a:t>Identificar y describir el entorno de política pública, incorporando las estadísticas oficiales y la descripción general de las acciones realizadas.</a:t>
          </a:r>
          <a:endParaRPr lang="es-MX" sz="1600" kern="1200" dirty="0">
            <a:latin typeface="Monserrat"/>
          </a:endParaRPr>
        </a:p>
        <a:p>
          <a:pPr marL="171450" lvl="1" indent="-171450" algn="l" defTabSz="711200">
            <a:lnSpc>
              <a:spcPct val="90000"/>
            </a:lnSpc>
            <a:spcBef>
              <a:spcPct val="0"/>
            </a:spcBef>
            <a:spcAft>
              <a:spcPct val="15000"/>
            </a:spcAft>
            <a:buChar char="••"/>
          </a:pPr>
          <a:r>
            <a:rPr lang="es-MX" sz="1600" kern="1200" dirty="0" smtClean="0">
              <a:latin typeface="Monserrat"/>
            </a:rPr>
            <a:t>En el caso de un cambio sustancial a un programa existente, describir su evolución señalando los resultados con base en la información de desempeño disponible.</a:t>
          </a:r>
          <a:endParaRPr lang="es-MX" sz="1600" kern="1200" dirty="0">
            <a:latin typeface="Monserrat"/>
          </a:endParaRPr>
        </a:p>
      </dsp:txBody>
      <dsp:txXfrm>
        <a:off x="4078" y="1385598"/>
        <a:ext cx="2452167" cy="3836137"/>
      </dsp:txXfrm>
    </dsp:sp>
    <dsp:sp modelId="{D1E9E7C3-3FB2-4A77-B07C-F5F936148733}">
      <dsp:nvSpPr>
        <dsp:cNvPr id="0" name=""/>
        <dsp:cNvSpPr/>
      </dsp:nvSpPr>
      <dsp:spPr>
        <a:xfrm>
          <a:off x="2799548" y="404731"/>
          <a:ext cx="2452167" cy="980866"/>
        </a:xfrm>
        <a:prstGeom prst="rect">
          <a:avLst/>
        </a:prstGeom>
        <a:solidFill>
          <a:schemeClr val="accent2">
            <a:hueOff val="-485121"/>
            <a:satOff val="-27976"/>
            <a:lumOff val="2876"/>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s-MX" sz="1600" b="1" kern="1200" dirty="0" smtClean="0">
              <a:latin typeface="Monserrat"/>
            </a:rPr>
            <a:t>2.</a:t>
          </a:r>
          <a:r>
            <a:rPr lang="es-MX" sz="1600" b="1" kern="1200" baseline="0" dirty="0" smtClean="0">
              <a:latin typeface="Monserrat"/>
            </a:rPr>
            <a:t> Identificación, definición y descripción del problema o necesidad</a:t>
          </a:r>
          <a:endParaRPr lang="es-MX" sz="1600" b="1" kern="1200" dirty="0">
            <a:latin typeface="Monserrat"/>
          </a:endParaRPr>
        </a:p>
      </dsp:txBody>
      <dsp:txXfrm>
        <a:off x="2799548" y="404731"/>
        <a:ext cx="2452167" cy="980866"/>
      </dsp:txXfrm>
    </dsp:sp>
    <dsp:sp modelId="{23A583CC-7703-4DD9-A695-00B6B076B3E8}">
      <dsp:nvSpPr>
        <dsp:cNvPr id="0" name=""/>
        <dsp:cNvSpPr/>
      </dsp:nvSpPr>
      <dsp:spPr>
        <a:xfrm>
          <a:off x="2799548" y="1385598"/>
          <a:ext cx="2452167" cy="3836137"/>
        </a:xfrm>
        <a:prstGeom prst="rect">
          <a:avLst/>
        </a:prstGeom>
        <a:solidFill>
          <a:schemeClr val="accent2">
            <a:tint val="40000"/>
            <a:alpha val="90000"/>
            <a:hueOff val="-283075"/>
            <a:satOff val="-25115"/>
            <a:lumOff val="-256"/>
            <a:alphaOff val="0"/>
          </a:schemeClr>
        </a:solidFill>
        <a:ln w="12700" cap="flat" cmpd="sng" algn="ctr">
          <a:solidFill>
            <a:schemeClr val="accent2">
              <a:tint val="40000"/>
              <a:alpha val="90000"/>
              <a:hueOff val="-283075"/>
              <a:satOff val="-25115"/>
              <a:lumOff val="-25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s-ES" sz="1600" kern="1200" dirty="0" smtClean="0">
              <a:latin typeface="Monserrat"/>
            </a:rPr>
            <a:t>Definición del problema</a:t>
          </a:r>
          <a:endParaRPr lang="es-MX" sz="1600" kern="1200" dirty="0">
            <a:latin typeface="Monserrat"/>
          </a:endParaRPr>
        </a:p>
        <a:p>
          <a:pPr marL="171450" lvl="1" indent="-171450" algn="l" defTabSz="711200">
            <a:lnSpc>
              <a:spcPct val="90000"/>
            </a:lnSpc>
            <a:spcBef>
              <a:spcPct val="0"/>
            </a:spcBef>
            <a:spcAft>
              <a:spcPct val="15000"/>
            </a:spcAft>
            <a:buChar char="••"/>
          </a:pPr>
          <a:r>
            <a:rPr lang="es-ES" sz="1600" kern="1200" dirty="0">
              <a:latin typeface="Monserrat"/>
            </a:rPr>
            <a:t>Estado actual del problema.</a:t>
          </a:r>
        </a:p>
        <a:p>
          <a:pPr marL="171450" lvl="1" indent="-171450" algn="l" defTabSz="711200">
            <a:lnSpc>
              <a:spcPct val="90000"/>
            </a:lnSpc>
            <a:spcBef>
              <a:spcPct val="0"/>
            </a:spcBef>
            <a:spcAft>
              <a:spcPct val="15000"/>
            </a:spcAft>
            <a:buChar char="••"/>
          </a:pPr>
          <a:r>
            <a:rPr lang="es-ES" sz="1600" kern="1200" dirty="0">
              <a:latin typeface="Monserrat"/>
            </a:rPr>
            <a:t>Evolución del problema.</a:t>
          </a:r>
        </a:p>
        <a:p>
          <a:pPr marL="171450" lvl="1" indent="-171450" algn="l" defTabSz="711200">
            <a:lnSpc>
              <a:spcPct val="90000"/>
            </a:lnSpc>
            <a:spcBef>
              <a:spcPct val="0"/>
            </a:spcBef>
            <a:spcAft>
              <a:spcPct val="15000"/>
            </a:spcAft>
            <a:buChar char="••"/>
          </a:pPr>
          <a:r>
            <a:rPr lang="es-ES" sz="1600" kern="1200" dirty="0">
              <a:latin typeface="Monserrat"/>
            </a:rPr>
            <a:t>Experiencias de atención.</a:t>
          </a:r>
        </a:p>
        <a:p>
          <a:pPr marL="171450" lvl="1" indent="-171450" algn="l" defTabSz="711200">
            <a:lnSpc>
              <a:spcPct val="90000"/>
            </a:lnSpc>
            <a:spcBef>
              <a:spcPct val="0"/>
            </a:spcBef>
            <a:spcAft>
              <a:spcPct val="15000"/>
            </a:spcAft>
            <a:buChar char="••"/>
          </a:pPr>
          <a:r>
            <a:rPr lang="es-ES" sz="1600" kern="1200" dirty="0">
              <a:latin typeface="Monserrat"/>
            </a:rPr>
            <a:t>Árbol </a:t>
          </a:r>
          <a:r>
            <a:rPr lang="es-ES" sz="1600" kern="1200">
              <a:latin typeface="Monserrat"/>
            </a:rPr>
            <a:t>del </a:t>
          </a:r>
          <a:r>
            <a:rPr lang="es-ES" sz="1600" kern="1200" smtClean="0">
              <a:latin typeface="Monserrat"/>
            </a:rPr>
            <a:t>problema</a:t>
          </a:r>
          <a:r>
            <a:rPr lang="es-MX" sz="1600" kern="1200" smtClean="0">
              <a:latin typeface="Monserrat"/>
            </a:rPr>
            <a:t> </a:t>
          </a:r>
          <a:endParaRPr lang="es-ES" sz="1600" kern="1200" dirty="0">
            <a:latin typeface="Monserrat"/>
          </a:endParaRPr>
        </a:p>
      </dsp:txBody>
      <dsp:txXfrm>
        <a:off x="2799548" y="1385598"/>
        <a:ext cx="2452167" cy="3836137"/>
      </dsp:txXfrm>
    </dsp:sp>
    <dsp:sp modelId="{ABEBDCA1-D176-4281-8638-0BDBB83DF8E1}">
      <dsp:nvSpPr>
        <dsp:cNvPr id="0" name=""/>
        <dsp:cNvSpPr/>
      </dsp:nvSpPr>
      <dsp:spPr>
        <a:xfrm>
          <a:off x="5595019" y="404731"/>
          <a:ext cx="2452167" cy="980866"/>
        </a:xfrm>
        <a:prstGeom prst="rect">
          <a:avLst/>
        </a:prstGeom>
        <a:solidFill>
          <a:schemeClr val="accent2">
            <a:hueOff val="-970242"/>
            <a:satOff val="-55952"/>
            <a:lumOff val="5752"/>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s-MX" sz="1600" b="1" kern="1200" dirty="0" smtClean="0">
              <a:latin typeface="Monserrat"/>
            </a:rPr>
            <a:t>3.Objetivo</a:t>
          </a:r>
          <a:r>
            <a:rPr lang="es-MX" sz="1600" kern="1200" dirty="0" smtClean="0">
              <a:latin typeface="Monserrat"/>
            </a:rPr>
            <a:t>.</a:t>
          </a:r>
        </a:p>
      </dsp:txBody>
      <dsp:txXfrm>
        <a:off x="5595019" y="404731"/>
        <a:ext cx="2452167" cy="980866"/>
      </dsp:txXfrm>
    </dsp:sp>
    <dsp:sp modelId="{1880BC06-E8DC-46C4-9C9E-4DA018EC09F7}">
      <dsp:nvSpPr>
        <dsp:cNvPr id="0" name=""/>
        <dsp:cNvSpPr/>
      </dsp:nvSpPr>
      <dsp:spPr>
        <a:xfrm>
          <a:off x="5595019" y="1385598"/>
          <a:ext cx="2452167" cy="3836137"/>
        </a:xfrm>
        <a:prstGeom prst="rect">
          <a:avLst/>
        </a:prstGeom>
        <a:solidFill>
          <a:schemeClr val="accent2">
            <a:tint val="40000"/>
            <a:alpha val="90000"/>
            <a:hueOff val="-566151"/>
            <a:satOff val="-50231"/>
            <a:lumOff val="-513"/>
            <a:alphaOff val="0"/>
          </a:schemeClr>
        </a:solidFill>
        <a:ln w="12700" cap="flat" cmpd="sng" algn="ctr">
          <a:solidFill>
            <a:schemeClr val="accent2">
              <a:tint val="40000"/>
              <a:alpha val="90000"/>
              <a:hueOff val="-566151"/>
              <a:satOff val="-50231"/>
              <a:lumOff val="-51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s-ES" sz="1600" kern="1200" dirty="0" smtClean="0">
              <a:latin typeface="Monserrat"/>
            </a:rPr>
            <a:t>Árbol del objetivo</a:t>
          </a:r>
          <a:endParaRPr lang="es-MX" sz="1600" kern="1200" dirty="0">
            <a:latin typeface="Monserrat"/>
          </a:endParaRPr>
        </a:p>
        <a:p>
          <a:pPr marL="171450" lvl="1" indent="-171450" algn="l" defTabSz="711200">
            <a:lnSpc>
              <a:spcPct val="90000"/>
            </a:lnSpc>
            <a:spcBef>
              <a:spcPct val="0"/>
            </a:spcBef>
            <a:spcAft>
              <a:spcPct val="15000"/>
            </a:spcAft>
            <a:buChar char="••"/>
          </a:pPr>
          <a:r>
            <a:rPr lang="es-MX" sz="1600" kern="1200" dirty="0" smtClean="0">
              <a:latin typeface="Monserrat"/>
            </a:rPr>
            <a:t>Determinación de los objetivos del programa</a:t>
          </a:r>
          <a:endParaRPr lang="es-ES" sz="1600" kern="1200" dirty="0" smtClean="0">
            <a:latin typeface="Monserrat"/>
          </a:endParaRPr>
        </a:p>
        <a:p>
          <a:pPr marL="171450" lvl="1" indent="-171450" algn="l" defTabSz="711200">
            <a:lnSpc>
              <a:spcPct val="90000"/>
            </a:lnSpc>
            <a:spcBef>
              <a:spcPct val="0"/>
            </a:spcBef>
            <a:spcAft>
              <a:spcPct val="15000"/>
            </a:spcAft>
            <a:buChar char="••"/>
          </a:pPr>
          <a:r>
            <a:rPr lang="es-MX" sz="1600" kern="1200" dirty="0" smtClean="0">
              <a:latin typeface="Monserrat"/>
            </a:rPr>
            <a:t>Aportación del programa a los objetivos del Plan Nacional de Desarrollo y de la institución. </a:t>
          </a:r>
          <a:endParaRPr lang="es-ES" sz="1600" kern="1200" dirty="0" smtClean="0">
            <a:latin typeface="Monserrat"/>
          </a:endParaRPr>
        </a:p>
      </dsp:txBody>
      <dsp:txXfrm>
        <a:off x="5595019" y="1385598"/>
        <a:ext cx="2452167" cy="3836137"/>
      </dsp:txXfrm>
    </dsp:sp>
    <dsp:sp modelId="{3BD39394-4441-42EB-B7BA-C673A5186378}">
      <dsp:nvSpPr>
        <dsp:cNvPr id="0" name=""/>
        <dsp:cNvSpPr/>
      </dsp:nvSpPr>
      <dsp:spPr>
        <a:xfrm>
          <a:off x="8390490" y="404731"/>
          <a:ext cx="2452167" cy="980866"/>
        </a:xfrm>
        <a:prstGeom prst="rect">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s-MX" sz="1600" b="1" kern="1200" dirty="0" smtClean="0">
              <a:latin typeface="Monserrat"/>
            </a:rPr>
            <a:t>4. Cobertura</a:t>
          </a:r>
          <a:endParaRPr lang="es-MX" sz="1600" b="1" kern="1200" dirty="0">
            <a:latin typeface="Monserrat"/>
          </a:endParaRPr>
        </a:p>
      </dsp:txBody>
      <dsp:txXfrm>
        <a:off x="8390490" y="404731"/>
        <a:ext cx="2452167" cy="980866"/>
      </dsp:txXfrm>
    </dsp:sp>
    <dsp:sp modelId="{7E1422F1-3731-41DB-AE31-D900C176E4C3}">
      <dsp:nvSpPr>
        <dsp:cNvPr id="0" name=""/>
        <dsp:cNvSpPr/>
      </dsp:nvSpPr>
      <dsp:spPr>
        <a:xfrm>
          <a:off x="8390490" y="1385598"/>
          <a:ext cx="2452167" cy="3836137"/>
        </a:xfrm>
        <a:prstGeom prst="rect">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s-MX" sz="1600" kern="1200" dirty="0" smtClean="0">
              <a:latin typeface="Monserrat"/>
            </a:rPr>
            <a:t>Identificación y caracterización de la población o área de enfoque potencial.</a:t>
          </a:r>
          <a:endParaRPr lang="es-MX" sz="1600" kern="1200" dirty="0">
            <a:latin typeface="Monserrat"/>
          </a:endParaRPr>
        </a:p>
        <a:p>
          <a:pPr marL="171450" lvl="1" indent="-171450" algn="l" defTabSz="711200">
            <a:lnSpc>
              <a:spcPct val="90000"/>
            </a:lnSpc>
            <a:spcBef>
              <a:spcPct val="0"/>
            </a:spcBef>
            <a:spcAft>
              <a:spcPct val="15000"/>
            </a:spcAft>
            <a:buChar char="••"/>
          </a:pPr>
          <a:r>
            <a:rPr lang="es-MX" sz="1600" kern="1200" dirty="0" smtClean="0">
              <a:latin typeface="Monserrat"/>
            </a:rPr>
            <a:t>Identificación y caracterización de la población o área de enfoque objetivo.</a:t>
          </a:r>
          <a:endParaRPr lang="es-ES" sz="1600" kern="1200" dirty="0" smtClean="0">
            <a:latin typeface="Monserrat"/>
          </a:endParaRPr>
        </a:p>
        <a:p>
          <a:pPr marL="171450" lvl="1" indent="-171450" algn="l" defTabSz="711200">
            <a:lnSpc>
              <a:spcPct val="90000"/>
            </a:lnSpc>
            <a:spcBef>
              <a:spcPct val="0"/>
            </a:spcBef>
            <a:spcAft>
              <a:spcPct val="15000"/>
            </a:spcAft>
            <a:buChar char="••"/>
          </a:pPr>
          <a:r>
            <a:rPr lang="es-MX" sz="1600" kern="1200" dirty="0" smtClean="0">
              <a:latin typeface="Monserrat"/>
            </a:rPr>
            <a:t>Cuantificación de la población o área de enfoque objetivo</a:t>
          </a:r>
          <a:endParaRPr lang="es-ES" sz="1600" kern="1200" dirty="0" smtClean="0">
            <a:latin typeface="Monserrat"/>
          </a:endParaRPr>
        </a:p>
        <a:p>
          <a:pPr marL="171450" lvl="1" indent="-171450" algn="l" defTabSz="711200">
            <a:lnSpc>
              <a:spcPct val="90000"/>
            </a:lnSpc>
            <a:spcBef>
              <a:spcPct val="0"/>
            </a:spcBef>
            <a:spcAft>
              <a:spcPct val="15000"/>
            </a:spcAft>
            <a:buChar char="••"/>
          </a:pPr>
          <a:r>
            <a:rPr lang="es-MX" sz="1600" kern="1200" dirty="0" smtClean="0">
              <a:latin typeface="Monserrat"/>
            </a:rPr>
            <a:t>Frecuencia de actualización de la población o área de enfoque potencial y objetivo. </a:t>
          </a:r>
          <a:endParaRPr lang="es-ES" sz="1600" kern="1200" dirty="0" smtClean="0">
            <a:latin typeface="Monserrat"/>
          </a:endParaRPr>
        </a:p>
      </dsp:txBody>
      <dsp:txXfrm>
        <a:off x="8390490" y="1385598"/>
        <a:ext cx="2452167" cy="383613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FF4DE6-8FED-49BA-AA9D-65D77DFBF0DC}">
      <dsp:nvSpPr>
        <dsp:cNvPr id="0" name=""/>
        <dsp:cNvSpPr/>
      </dsp:nvSpPr>
      <dsp:spPr>
        <a:xfrm>
          <a:off x="4078" y="390320"/>
          <a:ext cx="2452167" cy="980866"/>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s-MX" sz="1600" b="1" kern="1200" dirty="0" smtClean="0">
              <a:latin typeface="Monserrat"/>
            </a:rPr>
            <a:t> 5. Análisis de alternativas</a:t>
          </a:r>
          <a:endParaRPr lang="es-MX" sz="1600" b="1" kern="1200" dirty="0">
            <a:latin typeface="Monserrat"/>
          </a:endParaRPr>
        </a:p>
      </dsp:txBody>
      <dsp:txXfrm>
        <a:off x="4078" y="390320"/>
        <a:ext cx="2452167" cy="980866"/>
      </dsp:txXfrm>
    </dsp:sp>
    <dsp:sp modelId="{A9DA737F-FD05-4BDA-A66B-CE65B4612F85}">
      <dsp:nvSpPr>
        <dsp:cNvPr id="0" name=""/>
        <dsp:cNvSpPr/>
      </dsp:nvSpPr>
      <dsp:spPr>
        <a:xfrm>
          <a:off x="4078" y="1371186"/>
          <a:ext cx="2452167" cy="3864960"/>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s-MX" sz="1600" kern="1200" dirty="0" smtClean="0">
              <a:latin typeface="Monserrat"/>
            </a:rPr>
            <a:t>Identificarán las principales alternativas para solucionar el problema o necesidad de política pública, señalando la justificación de la que fue seleccionada.</a:t>
          </a:r>
          <a:endParaRPr lang="es-MX" sz="1600" kern="1200" dirty="0">
            <a:latin typeface="Monserrat"/>
          </a:endParaRPr>
        </a:p>
        <a:p>
          <a:pPr marL="171450" lvl="1" indent="-171450" algn="l" defTabSz="711200">
            <a:lnSpc>
              <a:spcPct val="90000"/>
            </a:lnSpc>
            <a:spcBef>
              <a:spcPct val="0"/>
            </a:spcBef>
            <a:spcAft>
              <a:spcPct val="15000"/>
            </a:spcAft>
            <a:buChar char="••"/>
          </a:pPr>
          <a:r>
            <a:rPr lang="es-MX" sz="1600" kern="1200" dirty="0" smtClean="0">
              <a:latin typeface="Monserrat"/>
            </a:rPr>
            <a:t>Dicha justificación deberá redactarse en términos de eficiencia y eficacia, y deberá considerar la factibilidad de su implementación y los riesgos que pudieran obstaculizarla.</a:t>
          </a:r>
          <a:endParaRPr lang="es-MX" sz="1600" kern="1200" dirty="0">
            <a:latin typeface="Monserrat"/>
          </a:endParaRPr>
        </a:p>
      </dsp:txBody>
      <dsp:txXfrm>
        <a:off x="4078" y="1371186"/>
        <a:ext cx="2452167" cy="3864960"/>
      </dsp:txXfrm>
    </dsp:sp>
    <dsp:sp modelId="{D1E9E7C3-3FB2-4A77-B07C-F5F936148733}">
      <dsp:nvSpPr>
        <dsp:cNvPr id="0" name=""/>
        <dsp:cNvSpPr/>
      </dsp:nvSpPr>
      <dsp:spPr>
        <a:xfrm>
          <a:off x="2799548" y="390320"/>
          <a:ext cx="2452167" cy="980866"/>
        </a:xfrm>
        <a:prstGeom prst="rect">
          <a:avLst/>
        </a:prstGeom>
        <a:solidFill>
          <a:schemeClr val="accent2">
            <a:hueOff val="-485121"/>
            <a:satOff val="-27976"/>
            <a:lumOff val="2876"/>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s-MX" sz="1600" b="1" kern="1200" dirty="0" smtClean="0">
              <a:latin typeface="Monserrat"/>
            </a:rPr>
            <a:t>6.</a:t>
          </a:r>
          <a:r>
            <a:rPr lang="es-MX" sz="1600" b="1" kern="1200" baseline="0" dirty="0" smtClean="0">
              <a:latin typeface="Monserrat"/>
            </a:rPr>
            <a:t> </a:t>
          </a:r>
          <a:r>
            <a:rPr lang="es-MX" sz="1600" b="1" kern="1200" dirty="0" smtClean="0">
              <a:latin typeface="Monserrat"/>
            </a:rPr>
            <a:t>Diseño del programa propuesto o con cambios sustanciales</a:t>
          </a:r>
          <a:endParaRPr lang="es-MX" sz="1600" b="1" kern="1200" dirty="0">
            <a:latin typeface="Monserrat"/>
          </a:endParaRPr>
        </a:p>
      </dsp:txBody>
      <dsp:txXfrm>
        <a:off x="2799548" y="390320"/>
        <a:ext cx="2452167" cy="980866"/>
      </dsp:txXfrm>
    </dsp:sp>
    <dsp:sp modelId="{23A583CC-7703-4DD9-A695-00B6B076B3E8}">
      <dsp:nvSpPr>
        <dsp:cNvPr id="0" name=""/>
        <dsp:cNvSpPr/>
      </dsp:nvSpPr>
      <dsp:spPr>
        <a:xfrm>
          <a:off x="2799548" y="1371186"/>
          <a:ext cx="2452167" cy="3864960"/>
        </a:xfrm>
        <a:prstGeom prst="rect">
          <a:avLst/>
        </a:prstGeom>
        <a:solidFill>
          <a:schemeClr val="accent2">
            <a:tint val="40000"/>
            <a:alpha val="90000"/>
            <a:hueOff val="-283075"/>
            <a:satOff val="-25115"/>
            <a:lumOff val="-256"/>
            <a:alphaOff val="0"/>
          </a:schemeClr>
        </a:solidFill>
        <a:ln w="12700" cap="flat" cmpd="sng" algn="ctr">
          <a:solidFill>
            <a:schemeClr val="accent2">
              <a:tint val="40000"/>
              <a:alpha val="90000"/>
              <a:hueOff val="-283075"/>
              <a:satOff val="-25115"/>
              <a:lumOff val="-25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s-MX" sz="1600" kern="1200" dirty="0" smtClean="0">
              <a:latin typeface="Monserrat"/>
            </a:rPr>
            <a:t>Modalidad del programa.</a:t>
          </a:r>
          <a:endParaRPr lang="es-MX" sz="1600" kern="1200" dirty="0">
            <a:latin typeface="Monserrat"/>
          </a:endParaRPr>
        </a:p>
        <a:p>
          <a:pPr marL="171450" lvl="1" indent="-171450" algn="l" defTabSz="711200">
            <a:lnSpc>
              <a:spcPct val="90000"/>
            </a:lnSpc>
            <a:spcBef>
              <a:spcPct val="0"/>
            </a:spcBef>
            <a:spcAft>
              <a:spcPct val="15000"/>
            </a:spcAft>
            <a:buChar char="••"/>
          </a:pPr>
          <a:r>
            <a:rPr lang="es-MX" sz="1600" kern="1200" dirty="0" smtClean="0">
              <a:latin typeface="Monserrat"/>
            </a:rPr>
            <a:t>Diseño del programa.</a:t>
          </a:r>
          <a:endParaRPr lang="es-MX" sz="1600" kern="1200" dirty="0">
            <a:latin typeface="Monserrat"/>
          </a:endParaRPr>
        </a:p>
        <a:p>
          <a:pPr marL="171450" lvl="1" indent="-171450" algn="l" defTabSz="711200">
            <a:lnSpc>
              <a:spcPct val="90000"/>
            </a:lnSpc>
            <a:spcBef>
              <a:spcPct val="0"/>
            </a:spcBef>
            <a:spcAft>
              <a:spcPct val="15000"/>
            </a:spcAft>
            <a:buChar char="••"/>
          </a:pPr>
          <a:r>
            <a:rPr lang="es-MX" sz="1600" kern="1200" dirty="0" smtClean="0">
              <a:latin typeface="Monserrat"/>
            </a:rPr>
            <a:t>Previsiones para la integración y operación del padrón de beneficiarios. </a:t>
          </a:r>
          <a:endParaRPr lang="es-MX" sz="1600" kern="1200" dirty="0">
            <a:latin typeface="Monserrat"/>
          </a:endParaRPr>
        </a:p>
        <a:p>
          <a:pPr marL="171450" lvl="1" indent="-171450" algn="l" defTabSz="711200">
            <a:lnSpc>
              <a:spcPct val="90000"/>
            </a:lnSpc>
            <a:spcBef>
              <a:spcPct val="0"/>
            </a:spcBef>
            <a:spcAft>
              <a:spcPct val="15000"/>
            </a:spcAft>
            <a:buChar char="••"/>
          </a:pPr>
          <a:r>
            <a:rPr lang="es-MX" sz="1600" kern="1200" dirty="0" smtClean="0">
              <a:latin typeface="Monserrat"/>
            </a:rPr>
            <a:t>Matriz de Indicadores para Resultados. </a:t>
          </a:r>
          <a:endParaRPr lang="es-MX" sz="1600" kern="1200" dirty="0">
            <a:latin typeface="Monserrat"/>
          </a:endParaRPr>
        </a:p>
      </dsp:txBody>
      <dsp:txXfrm>
        <a:off x="2799548" y="1371186"/>
        <a:ext cx="2452167" cy="3864960"/>
      </dsp:txXfrm>
    </dsp:sp>
    <dsp:sp modelId="{ABEBDCA1-D176-4281-8638-0BDBB83DF8E1}">
      <dsp:nvSpPr>
        <dsp:cNvPr id="0" name=""/>
        <dsp:cNvSpPr/>
      </dsp:nvSpPr>
      <dsp:spPr>
        <a:xfrm>
          <a:off x="5595019" y="390320"/>
          <a:ext cx="2452167" cy="980866"/>
        </a:xfrm>
        <a:prstGeom prst="rect">
          <a:avLst/>
        </a:prstGeom>
        <a:solidFill>
          <a:schemeClr val="accent2">
            <a:hueOff val="-970242"/>
            <a:satOff val="-55952"/>
            <a:lumOff val="5752"/>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s-MX" sz="1500" b="1" kern="1200" dirty="0" smtClean="0">
              <a:latin typeface="Monserrat"/>
            </a:rPr>
            <a:t>7. Análisis de </a:t>
          </a:r>
          <a:r>
            <a:rPr lang="es-MX" b="1" kern="1200" dirty="0" smtClean="0">
              <a:latin typeface="Monserrat"/>
            </a:rPr>
            <a:t>s</a:t>
          </a:r>
          <a:r>
            <a:rPr lang="es-MX" sz="1500" b="1" kern="1200" dirty="0" smtClean="0">
              <a:latin typeface="Monserrat"/>
            </a:rPr>
            <a:t>imilitudes o complementariedades</a:t>
          </a:r>
          <a:r>
            <a:rPr lang="es-MX" sz="1500" kern="1200" dirty="0" smtClean="0">
              <a:latin typeface="Monserrat"/>
            </a:rPr>
            <a:t>.</a:t>
          </a:r>
        </a:p>
      </dsp:txBody>
      <dsp:txXfrm>
        <a:off x="5595019" y="390320"/>
        <a:ext cx="2452167" cy="980866"/>
      </dsp:txXfrm>
    </dsp:sp>
    <dsp:sp modelId="{1880BC06-E8DC-46C4-9C9E-4DA018EC09F7}">
      <dsp:nvSpPr>
        <dsp:cNvPr id="0" name=""/>
        <dsp:cNvSpPr/>
      </dsp:nvSpPr>
      <dsp:spPr>
        <a:xfrm>
          <a:off x="5595019" y="1371186"/>
          <a:ext cx="2452167" cy="3864960"/>
        </a:xfrm>
        <a:prstGeom prst="rect">
          <a:avLst/>
        </a:prstGeom>
        <a:solidFill>
          <a:schemeClr val="accent2">
            <a:tint val="40000"/>
            <a:alpha val="90000"/>
            <a:hueOff val="-566151"/>
            <a:satOff val="-50231"/>
            <a:lumOff val="-513"/>
            <a:alphaOff val="0"/>
          </a:schemeClr>
        </a:solidFill>
        <a:ln w="12700" cap="flat" cmpd="sng" algn="ctr">
          <a:solidFill>
            <a:schemeClr val="accent2">
              <a:tint val="40000"/>
              <a:alpha val="90000"/>
              <a:hueOff val="-566151"/>
              <a:satOff val="-50231"/>
              <a:lumOff val="-51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s-MX" sz="1600" kern="1200" dirty="0" smtClean="0">
              <a:latin typeface="Monserrat"/>
            </a:rPr>
            <a:t>Mediante un análisis de los objetivos de los programas vigentes de la Administración Pública Federal (APF) se identificarán aquellos que cuenten con objetivos similares al programa propuesto o con cambios sustanciales; ello podría identificar posibles similitudes o coincidencias entre programas. </a:t>
          </a:r>
          <a:endParaRPr lang="es-MX" sz="1600" kern="1200" dirty="0">
            <a:latin typeface="Monserrat"/>
          </a:endParaRPr>
        </a:p>
      </dsp:txBody>
      <dsp:txXfrm>
        <a:off x="5595019" y="1371186"/>
        <a:ext cx="2452167" cy="3864960"/>
      </dsp:txXfrm>
    </dsp:sp>
    <dsp:sp modelId="{3BD39394-4441-42EB-B7BA-C673A5186378}">
      <dsp:nvSpPr>
        <dsp:cNvPr id="0" name=""/>
        <dsp:cNvSpPr/>
      </dsp:nvSpPr>
      <dsp:spPr>
        <a:xfrm>
          <a:off x="8390490" y="390320"/>
          <a:ext cx="2452167" cy="980866"/>
        </a:xfrm>
        <a:prstGeom prst="rect">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s-MX" sz="1600" b="1" kern="1200" dirty="0" smtClean="0">
              <a:latin typeface="Monserrat"/>
            </a:rPr>
            <a:t>8. Presupuesto</a:t>
          </a:r>
          <a:endParaRPr lang="es-MX" sz="1600" b="1" kern="1200" dirty="0">
            <a:latin typeface="Monserrat"/>
          </a:endParaRPr>
        </a:p>
      </dsp:txBody>
      <dsp:txXfrm>
        <a:off x="8390490" y="390320"/>
        <a:ext cx="2452167" cy="980866"/>
      </dsp:txXfrm>
    </dsp:sp>
    <dsp:sp modelId="{7E1422F1-3731-41DB-AE31-D900C176E4C3}">
      <dsp:nvSpPr>
        <dsp:cNvPr id="0" name=""/>
        <dsp:cNvSpPr/>
      </dsp:nvSpPr>
      <dsp:spPr>
        <a:xfrm>
          <a:off x="8390490" y="1371186"/>
          <a:ext cx="2452167" cy="3864960"/>
        </a:xfrm>
        <a:prstGeom prst="rect">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s-MX" sz="1600" kern="1200" dirty="0" smtClean="0">
              <a:latin typeface="Monserrat"/>
            </a:rPr>
            <a:t>Impacto presupuestario y fuentes de financiamiento. Establecer el monto estimado por capítulo de gasto. Deberá utilizarse el formato que se describe en el apartado Recursos presupuestarios requeridos para el primer año de operación del Anexo 1*.</a:t>
          </a:r>
          <a:endParaRPr lang="es-MX" sz="1600" kern="1200" dirty="0">
            <a:latin typeface="Monserrat"/>
          </a:endParaRPr>
        </a:p>
      </dsp:txBody>
      <dsp:txXfrm>
        <a:off x="8390490" y="1371186"/>
        <a:ext cx="2452167" cy="386496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6A14AC-202A-4C8B-A735-6DF361F2CA60}">
      <dsp:nvSpPr>
        <dsp:cNvPr id="0" name=""/>
        <dsp:cNvSpPr/>
      </dsp:nvSpPr>
      <dsp:spPr>
        <a:xfrm>
          <a:off x="3945" y="126198"/>
          <a:ext cx="2030583" cy="99319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45720" numCol="1" spcCol="1270" anchor="t" anchorCtr="0">
          <a:noAutofit/>
        </a:bodyPr>
        <a:lstStyle/>
        <a:p>
          <a:pPr lvl="0" algn="l" defTabSz="533400">
            <a:lnSpc>
              <a:spcPct val="90000"/>
            </a:lnSpc>
            <a:spcBef>
              <a:spcPct val="0"/>
            </a:spcBef>
            <a:spcAft>
              <a:spcPct val="35000"/>
            </a:spcAft>
          </a:pPr>
          <a:r>
            <a:rPr lang="es-MX" sz="1200" kern="1200" dirty="0" smtClean="0">
              <a:latin typeface="Montserrat" panose="00000500000000000000" pitchFamily="2" charset="0"/>
            </a:rPr>
            <a:t>Consultar el documento Aspectos a considerar…. </a:t>
          </a:r>
          <a:endParaRPr lang="es-MX" sz="1200" kern="1200" dirty="0">
            <a:latin typeface="Montserrat" panose="00000500000000000000" pitchFamily="2" charset="0"/>
          </a:endParaRPr>
        </a:p>
      </dsp:txBody>
      <dsp:txXfrm>
        <a:off x="3945" y="126198"/>
        <a:ext cx="2030583" cy="662128"/>
      </dsp:txXfrm>
    </dsp:sp>
    <dsp:sp modelId="{C252A9F5-6755-4035-8E8F-60A4AEA9B496}">
      <dsp:nvSpPr>
        <dsp:cNvPr id="0" name=""/>
        <dsp:cNvSpPr/>
      </dsp:nvSpPr>
      <dsp:spPr>
        <a:xfrm>
          <a:off x="564095" y="709811"/>
          <a:ext cx="1634519" cy="773715"/>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85344" bIns="85344" numCol="1" spcCol="1270" anchor="t" anchorCtr="0">
          <a:noAutofit/>
        </a:bodyPr>
        <a:lstStyle/>
        <a:p>
          <a:pPr marL="114300" lvl="1" indent="-114300" algn="l" defTabSz="533400">
            <a:lnSpc>
              <a:spcPct val="90000"/>
            </a:lnSpc>
            <a:spcBef>
              <a:spcPct val="0"/>
            </a:spcBef>
            <a:spcAft>
              <a:spcPct val="15000"/>
            </a:spcAft>
            <a:buChar char="••"/>
          </a:pPr>
          <a:r>
            <a:rPr lang="es-MX" sz="1200" kern="1200" dirty="0" smtClean="0">
              <a:latin typeface="Montserrat" panose="00000500000000000000" pitchFamily="2" charset="0"/>
            </a:rPr>
            <a:t>UR</a:t>
          </a:r>
          <a:endParaRPr lang="es-MX" sz="1200" kern="1200" dirty="0">
            <a:latin typeface="Montserrat" panose="00000500000000000000" pitchFamily="2" charset="0"/>
          </a:endParaRPr>
        </a:p>
      </dsp:txBody>
      <dsp:txXfrm>
        <a:off x="586756" y="732472"/>
        <a:ext cx="1589197" cy="728393"/>
      </dsp:txXfrm>
    </dsp:sp>
    <dsp:sp modelId="{C4B4C08D-540F-4E09-BA91-80E4ABC9FBF3}">
      <dsp:nvSpPr>
        <dsp:cNvPr id="0" name=""/>
        <dsp:cNvSpPr/>
      </dsp:nvSpPr>
      <dsp:spPr>
        <a:xfrm>
          <a:off x="2253042" y="237173"/>
          <a:ext cx="463245" cy="440177"/>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s-MX" sz="1200" kern="1200">
            <a:latin typeface="Montserrat" panose="00000500000000000000" pitchFamily="2" charset="0"/>
          </a:endParaRPr>
        </a:p>
      </dsp:txBody>
      <dsp:txXfrm>
        <a:off x="2253042" y="325208"/>
        <a:ext cx="331192" cy="264107"/>
      </dsp:txXfrm>
    </dsp:sp>
    <dsp:sp modelId="{ABE72B8C-574F-4D3E-BC35-789EE40A366D}">
      <dsp:nvSpPr>
        <dsp:cNvPr id="0" name=""/>
        <dsp:cNvSpPr/>
      </dsp:nvSpPr>
      <dsp:spPr>
        <a:xfrm>
          <a:off x="2908578" y="126198"/>
          <a:ext cx="2030583" cy="993192"/>
        </a:xfrm>
        <a:prstGeom prst="roundRect">
          <a:avLst>
            <a:gd name="adj" fmla="val 10000"/>
          </a:avLst>
        </a:prstGeom>
        <a:solidFill>
          <a:schemeClr val="accent3">
            <a:hueOff val="903533"/>
            <a:satOff val="33333"/>
            <a:lumOff val="-4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45720" numCol="1" spcCol="1270" anchor="t" anchorCtr="0">
          <a:noAutofit/>
        </a:bodyPr>
        <a:lstStyle/>
        <a:p>
          <a:pPr lvl="0" algn="l" defTabSz="533400">
            <a:lnSpc>
              <a:spcPct val="90000"/>
            </a:lnSpc>
            <a:spcBef>
              <a:spcPct val="0"/>
            </a:spcBef>
            <a:spcAft>
              <a:spcPct val="35000"/>
            </a:spcAft>
          </a:pPr>
          <a:r>
            <a:rPr lang="es-MX" sz="1200" kern="1200" dirty="0" smtClean="0">
              <a:latin typeface="Montserrat" panose="00000500000000000000" pitchFamily="2" charset="0"/>
            </a:rPr>
            <a:t>Solicitar en su caso asesoría técnica a la DGED</a:t>
          </a:r>
          <a:endParaRPr lang="es-MX" sz="1200" kern="1200" dirty="0">
            <a:latin typeface="Montserrat" panose="00000500000000000000" pitchFamily="2" charset="0"/>
          </a:endParaRPr>
        </a:p>
      </dsp:txBody>
      <dsp:txXfrm>
        <a:off x="2908578" y="126198"/>
        <a:ext cx="2030583" cy="662128"/>
      </dsp:txXfrm>
    </dsp:sp>
    <dsp:sp modelId="{86EF9E81-0BCB-4AC6-8482-EC755CD67688}">
      <dsp:nvSpPr>
        <dsp:cNvPr id="0" name=""/>
        <dsp:cNvSpPr/>
      </dsp:nvSpPr>
      <dsp:spPr>
        <a:xfrm>
          <a:off x="3468727" y="709811"/>
          <a:ext cx="1634519" cy="773715"/>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903533"/>
              <a:satOff val="33333"/>
              <a:lumOff val="-490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85344" bIns="85344" numCol="1" spcCol="1270" anchor="t" anchorCtr="0">
          <a:noAutofit/>
        </a:bodyPr>
        <a:lstStyle/>
        <a:p>
          <a:pPr marL="114300" lvl="1" indent="-114300" algn="l" defTabSz="533400">
            <a:lnSpc>
              <a:spcPct val="90000"/>
            </a:lnSpc>
            <a:spcBef>
              <a:spcPct val="0"/>
            </a:spcBef>
            <a:spcAft>
              <a:spcPct val="15000"/>
            </a:spcAft>
            <a:buChar char="••"/>
          </a:pPr>
          <a:r>
            <a:rPr lang="es-MX" sz="1200" kern="1200" dirty="0" smtClean="0">
              <a:latin typeface="Montserrat" panose="00000500000000000000" pitchFamily="2" charset="0"/>
            </a:rPr>
            <a:t>UR-DGED</a:t>
          </a:r>
          <a:endParaRPr lang="es-MX" sz="1200" kern="1200" dirty="0">
            <a:latin typeface="Montserrat" panose="00000500000000000000" pitchFamily="2" charset="0"/>
          </a:endParaRPr>
        </a:p>
      </dsp:txBody>
      <dsp:txXfrm>
        <a:off x="3491388" y="732472"/>
        <a:ext cx="1589197" cy="728393"/>
      </dsp:txXfrm>
    </dsp:sp>
    <dsp:sp modelId="{FDA302AA-3CB8-4E09-BEF4-1967A7D3C7CD}">
      <dsp:nvSpPr>
        <dsp:cNvPr id="0" name=""/>
        <dsp:cNvSpPr/>
      </dsp:nvSpPr>
      <dsp:spPr>
        <a:xfrm>
          <a:off x="5157674" y="237173"/>
          <a:ext cx="463245" cy="440177"/>
        </a:xfrm>
        <a:prstGeom prst="rightArrow">
          <a:avLst>
            <a:gd name="adj1" fmla="val 60000"/>
            <a:gd name="adj2" fmla="val 50000"/>
          </a:avLst>
        </a:prstGeom>
        <a:solidFill>
          <a:schemeClr val="accent3">
            <a:hueOff val="1355300"/>
            <a:satOff val="50000"/>
            <a:lumOff val="-735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s-MX" sz="1200" kern="1200">
            <a:latin typeface="Montserrat" panose="00000500000000000000" pitchFamily="2" charset="0"/>
          </a:endParaRPr>
        </a:p>
      </dsp:txBody>
      <dsp:txXfrm>
        <a:off x="5157674" y="325208"/>
        <a:ext cx="331192" cy="264107"/>
      </dsp:txXfrm>
    </dsp:sp>
    <dsp:sp modelId="{2B59803A-4854-4C7C-ADE5-B224A855A53F}">
      <dsp:nvSpPr>
        <dsp:cNvPr id="0" name=""/>
        <dsp:cNvSpPr/>
      </dsp:nvSpPr>
      <dsp:spPr>
        <a:xfrm>
          <a:off x="5813211" y="126198"/>
          <a:ext cx="2030583" cy="993192"/>
        </a:xfrm>
        <a:prstGeom prst="roundRect">
          <a:avLst>
            <a:gd name="adj" fmla="val 10000"/>
          </a:avLst>
        </a:prstGeom>
        <a:solidFill>
          <a:schemeClr val="accent3">
            <a:hueOff val="1807066"/>
            <a:satOff val="66667"/>
            <a:lumOff val="-9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45720" numCol="1" spcCol="1270" anchor="t" anchorCtr="0">
          <a:noAutofit/>
        </a:bodyPr>
        <a:lstStyle/>
        <a:p>
          <a:pPr lvl="0" algn="l" defTabSz="533400">
            <a:lnSpc>
              <a:spcPct val="90000"/>
            </a:lnSpc>
            <a:spcBef>
              <a:spcPct val="0"/>
            </a:spcBef>
            <a:spcAft>
              <a:spcPct val="35000"/>
            </a:spcAft>
          </a:pPr>
          <a:r>
            <a:rPr lang="es-MX" sz="1200" kern="1200" dirty="0" smtClean="0">
              <a:latin typeface="Montserrat" panose="00000500000000000000" pitchFamily="2" charset="0"/>
            </a:rPr>
            <a:t>Enviar Diagnostico a la </a:t>
          </a:r>
          <a:r>
            <a:rPr lang="es-MX" sz="1200" kern="1200" dirty="0" err="1" smtClean="0">
              <a:latin typeface="Montserrat" panose="00000500000000000000" pitchFamily="2" charset="0"/>
            </a:rPr>
            <a:t>DGPyP</a:t>
          </a:r>
          <a:endParaRPr lang="es-MX" sz="1200" kern="1200" dirty="0">
            <a:latin typeface="Montserrat" panose="00000500000000000000" pitchFamily="2" charset="0"/>
          </a:endParaRPr>
        </a:p>
      </dsp:txBody>
      <dsp:txXfrm>
        <a:off x="5813211" y="126198"/>
        <a:ext cx="2030583" cy="662128"/>
      </dsp:txXfrm>
    </dsp:sp>
    <dsp:sp modelId="{E58FA969-06C7-4F30-8CE9-750B4E7CF395}">
      <dsp:nvSpPr>
        <dsp:cNvPr id="0" name=""/>
        <dsp:cNvSpPr/>
      </dsp:nvSpPr>
      <dsp:spPr>
        <a:xfrm>
          <a:off x="6373360" y="709811"/>
          <a:ext cx="1634519" cy="773715"/>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1807066"/>
              <a:satOff val="66667"/>
              <a:lumOff val="-980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85344" bIns="85344" numCol="1" spcCol="1270" anchor="t" anchorCtr="0">
          <a:noAutofit/>
        </a:bodyPr>
        <a:lstStyle/>
        <a:p>
          <a:pPr marL="114300" lvl="1" indent="-114300" algn="l" defTabSz="533400">
            <a:lnSpc>
              <a:spcPct val="90000"/>
            </a:lnSpc>
            <a:spcBef>
              <a:spcPct val="0"/>
            </a:spcBef>
            <a:spcAft>
              <a:spcPct val="15000"/>
            </a:spcAft>
            <a:buChar char="••"/>
          </a:pPr>
          <a:r>
            <a:rPr lang="es-MX" sz="1200" kern="1200" dirty="0" smtClean="0">
              <a:latin typeface="Montserrat" panose="00000500000000000000" pitchFamily="2" charset="0"/>
            </a:rPr>
            <a:t>UR – DGPYP</a:t>
          </a:r>
          <a:endParaRPr lang="es-MX" sz="1200" kern="1200" dirty="0">
            <a:latin typeface="Montserrat" panose="00000500000000000000" pitchFamily="2" charset="0"/>
          </a:endParaRPr>
        </a:p>
      </dsp:txBody>
      <dsp:txXfrm>
        <a:off x="6396021" y="732472"/>
        <a:ext cx="1589197" cy="728393"/>
      </dsp:txXfrm>
    </dsp:sp>
    <dsp:sp modelId="{E1AAE485-7192-49E8-AC0E-2972D88F772C}">
      <dsp:nvSpPr>
        <dsp:cNvPr id="0" name=""/>
        <dsp:cNvSpPr/>
      </dsp:nvSpPr>
      <dsp:spPr>
        <a:xfrm rot="33792">
          <a:off x="8062295" y="251579"/>
          <a:ext cx="463268" cy="440177"/>
        </a:xfrm>
        <a:prstGeom prst="rightArrow">
          <a:avLst>
            <a:gd name="adj1" fmla="val 60000"/>
            <a:gd name="adj2" fmla="val 50000"/>
          </a:avLst>
        </a:prstGeom>
        <a:solidFill>
          <a:schemeClr val="accent3">
            <a:hueOff val="2710599"/>
            <a:satOff val="100000"/>
            <a:lumOff val="-1470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s-MX" sz="1200" kern="1200">
            <a:latin typeface="Montserrat" panose="00000500000000000000" pitchFamily="2" charset="0"/>
          </a:endParaRPr>
        </a:p>
      </dsp:txBody>
      <dsp:txXfrm>
        <a:off x="8062298" y="338965"/>
        <a:ext cx="331215" cy="264107"/>
      </dsp:txXfrm>
    </dsp:sp>
    <dsp:sp modelId="{FE61E97F-52A9-41D0-B243-9B478B7A1160}">
      <dsp:nvSpPr>
        <dsp:cNvPr id="0" name=""/>
        <dsp:cNvSpPr/>
      </dsp:nvSpPr>
      <dsp:spPr>
        <a:xfrm>
          <a:off x="8717843" y="154751"/>
          <a:ext cx="2030583" cy="993192"/>
        </a:xfrm>
        <a:prstGeom prst="roundRect">
          <a:avLst>
            <a:gd name="adj" fmla="val 10000"/>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45720" numCol="1" spcCol="1270" anchor="t" anchorCtr="0">
          <a:noAutofit/>
        </a:bodyPr>
        <a:lstStyle/>
        <a:p>
          <a:pPr lvl="0" algn="l" defTabSz="533400">
            <a:lnSpc>
              <a:spcPct val="90000"/>
            </a:lnSpc>
            <a:spcBef>
              <a:spcPct val="0"/>
            </a:spcBef>
            <a:spcAft>
              <a:spcPct val="35000"/>
            </a:spcAft>
          </a:pPr>
          <a:r>
            <a:rPr lang="es-MX" sz="1200" kern="1200" dirty="0" smtClean="0">
              <a:latin typeface="Montserrat" panose="00000500000000000000" pitchFamily="2" charset="0"/>
            </a:rPr>
            <a:t>La </a:t>
          </a:r>
          <a:r>
            <a:rPr lang="es-MX" sz="1200" kern="1200" dirty="0" err="1" smtClean="0">
              <a:latin typeface="Montserrat" panose="00000500000000000000" pitchFamily="2" charset="0"/>
            </a:rPr>
            <a:t>DGPyP</a:t>
          </a:r>
          <a:r>
            <a:rPr lang="es-MX" sz="1200" kern="1200" dirty="0" smtClean="0">
              <a:latin typeface="Montserrat" panose="00000500000000000000" pitchFamily="2" charset="0"/>
            </a:rPr>
            <a:t> </a:t>
          </a:r>
          <a:r>
            <a:rPr lang="es-MX" sz="1200" kern="1200" dirty="0" err="1" smtClean="0">
              <a:latin typeface="Montserrat" panose="00000500000000000000" pitchFamily="2" charset="0"/>
            </a:rPr>
            <a:t>envia</a:t>
          </a:r>
          <a:r>
            <a:rPr lang="es-MX" sz="1200" kern="1200" dirty="0" smtClean="0">
              <a:latin typeface="Montserrat" panose="00000500000000000000" pitchFamily="2" charset="0"/>
            </a:rPr>
            <a:t> solicitudes a la SHCP</a:t>
          </a:r>
          <a:endParaRPr lang="es-MX" sz="1200" kern="1200" dirty="0">
            <a:latin typeface="Montserrat" panose="00000500000000000000" pitchFamily="2" charset="0"/>
          </a:endParaRPr>
        </a:p>
      </dsp:txBody>
      <dsp:txXfrm>
        <a:off x="8717843" y="154751"/>
        <a:ext cx="2030583" cy="662128"/>
      </dsp:txXfrm>
    </dsp:sp>
    <dsp:sp modelId="{A775B817-94E6-427C-B140-FEAB4F537C3A}">
      <dsp:nvSpPr>
        <dsp:cNvPr id="0" name=""/>
        <dsp:cNvSpPr/>
      </dsp:nvSpPr>
      <dsp:spPr>
        <a:xfrm>
          <a:off x="9288326" y="795469"/>
          <a:ext cx="1613852" cy="659503"/>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2710599"/>
              <a:satOff val="100000"/>
              <a:lumOff val="-1470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85344" bIns="85344" numCol="1" spcCol="1270" anchor="t" anchorCtr="0">
          <a:noAutofit/>
        </a:bodyPr>
        <a:lstStyle/>
        <a:p>
          <a:pPr marL="114300" lvl="1" indent="-114300" algn="l" defTabSz="533400">
            <a:lnSpc>
              <a:spcPct val="90000"/>
            </a:lnSpc>
            <a:spcBef>
              <a:spcPct val="0"/>
            </a:spcBef>
            <a:spcAft>
              <a:spcPct val="15000"/>
            </a:spcAft>
            <a:buChar char="••"/>
          </a:pPr>
          <a:r>
            <a:rPr lang="es-MX" sz="1200" kern="1200" dirty="0" err="1" smtClean="0">
              <a:latin typeface="Montserrat" panose="00000500000000000000" pitchFamily="2" charset="0"/>
            </a:rPr>
            <a:t>DGPyP</a:t>
          </a:r>
          <a:r>
            <a:rPr lang="es-MX" sz="1200" kern="1200" dirty="0" smtClean="0">
              <a:latin typeface="Montserrat" panose="00000500000000000000" pitchFamily="2" charset="0"/>
            </a:rPr>
            <a:t> - SHCP</a:t>
          </a:r>
          <a:endParaRPr lang="es-MX" sz="1200" kern="1200" dirty="0">
            <a:latin typeface="Montserrat" panose="00000500000000000000" pitchFamily="2" charset="0"/>
          </a:endParaRPr>
        </a:p>
      </dsp:txBody>
      <dsp:txXfrm>
        <a:off x="9307642" y="814785"/>
        <a:ext cx="1575220" cy="62087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59113" cy="469900"/>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sz="quarter" idx="1"/>
          </p:nvPr>
        </p:nvSpPr>
        <p:spPr>
          <a:xfrm>
            <a:off x="3998913" y="0"/>
            <a:ext cx="3059112" cy="469900"/>
          </a:xfrm>
          <a:prstGeom prst="rect">
            <a:avLst/>
          </a:prstGeom>
        </p:spPr>
        <p:txBody>
          <a:bodyPr vert="horz" lIns="91440" tIns="45720" rIns="91440" bIns="45720" rtlCol="0"/>
          <a:lstStyle>
            <a:lvl1pPr algn="r">
              <a:defRPr sz="1200"/>
            </a:lvl1pPr>
          </a:lstStyle>
          <a:p>
            <a:fld id="{BFD8E728-CC18-4DF4-97B5-524CD95CDD24}" type="datetimeFigureOut">
              <a:rPr lang="es-MX" smtClean="0"/>
              <a:t>14/01/2020</a:t>
            </a:fld>
            <a:endParaRPr lang="es-MX"/>
          </a:p>
        </p:txBody>
      </p:sp>
      <p:sp>
        <p:nvSpPr>
          <p:cNvPr id="4" name="Marcador de pie de página 3"/>
          <p:cNvSpPr>
            <a:spLocks noGrp="1"/>
          </p:cNvSpPr>
          <p:nvPr>
            <p:ph type="ftr" sz="quarter" idx="2"/>
          </p:nvPr>
        </p:nvSpPr>
        <p:spPr>
          <a:xfrm>
            <a:off x="0" y="8893175"/>
            <a:ext cx="3059113" cy="469900"/>
          </a:xfrm>
          <a:prstGeom prst="rect">
            <a:avLst/>
          </a:prstGeom>
        </p:spPr>
        <p:txBody>
          <a:bodyPr vert="horz" lIns="91440" tIns="45720" rIns="91440" bIns="45720" rtlCol="0" anchor="b"/>
          <a:lstStyle>
            <a:lvl1pPr algn="l">
              <a:defRPr sz="1200"/>
            </a:lvl1pPr>
          </a:lstStyle>
          <a:p>
            <a:endParaRPr lang="es-MX"/>
          </a:p>
        </p:txBody>
      </p:sp>
      <p:sp>
        <p:nvSpPr>
          <p:cNvPr id="5" name="Marcador de número de diapositiva 4"/>
          <p:cNvSpPr>
            <a:spLocks noGrp="1"/>
          </p:cNvSpPr>
          <p:nvPr>
            <p:ph type="sldNum" sz="quarter" idx="3"/>
          </p:nvPr>
        </p:nvSpPr>
        <p:spPr>
          <a:xfrm>
            <a:off x="3998913" y="8893175"/>
            <a:ext cx="3059112" cy="469900"/>
          </a:xfrm>
          <a:prstGeom prst="rect">
            <a:avLst/>
          </a:prstGeom>
        </p:spPr>
        <p:txBody>
          <a:bodyPr vert="horz" lIns="91440" tIns="45720" rIns="91440" bIns="45720" rtlCol="0" anchor="b"/>
          <a:lstStyle>
            <a:lvl1pPr algn="r">
              <a:defRPr sz="1200"/>
            </a:lvl1pPr>
          </a:lstStyle>
          <a:p>
            <a:fld id="{840F0D28-4638-4666-A635-24E9115A0B0B}" type="slidenum">
              <a:rPr lang="es-MX" smtClean="0"/>
              <a:t>‹Nº›</a:t>
            </a:fld>
            <a:endParaRPr lang="es-MX"/>
          </a:p>
        </p:txBody>
      </p:sp>
    </p:spTree>
    <p:extLst>
      <p:ext uri="{BB962C8B-B14F-4D97-AF65-F5344CB8AC3E}">
        <p14:creationId xmlns:p14="http://schemas.microsoft.com/office/powerpoint/2010/main" val="356675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59166" cy="469780"/>
          </a:xfrm>
          <a:prstGeom prst="rect">
            <a:avLst/>
          </a:prstGeom>
        </p:spPr>
        <p:txBody>
          <a:bodyPr vert="horz" lIns="93836" tIns="46918" rIns="93836" bIns="46918" rtlCol="0"/>
          <a:lstStyle>
            <a:lvl1pPr algn="l">
              <a:defRPr sz="1200"/>
            </a:lvl1pPr>
          </a:lstStyle>
          <a:p>
            <a:endParaRPr lang="es-MX"/>
          </a:p>
        </p:txBody>
      </p:sp>
      <p:sp>
        <p:nvSpPr>
          <p:cNvPr id="3" name="Marcador de fecha 2"/>
          <p:cNvSpPr>
            <a:spLocks noGrp="1"/>
          </p:cNvSpPr>
          <p:nvPr>
            <p:ph type="dt" idx="1"/>
          </p:nvPr>
        </p:nvSpPr>
        <p:spPr>
          <a:xfrm>
            <a:off x="3998814" y="0"/>
            <a:ext cx="3059166" cy="469780"/>
          </a:xfrm>
          <a:prstGeom prst="rect">
            <a:avLst/>
          </a:prstGeom>
        </p:spPr>
        <p:txBody>
          <a:bodyPr vert="horz" lIns="93836" tIns="46918" rIns="93836" bIns="46918" rtlCol="0"/>
          <a:lstStyle>
            <a:lvl1pPr algn="r">
              <a:defRPr sz="1200"/>
            </a:lvl1pPr>
          </a:lstStyle>
          <a:p>
            <a:fld id="{8576F8E1-E18E-4A6B-96E3-F9A2E13DE586}" type="datetimeFigureOut">
              <a:rPr lang="es-MX" smtClean="0"/>
              <a:t>14/01/2020</a:t>
            </a:fld>
            <a:endParaRPr lang="es-MX"/>
          </a:p>
        </p:txBody>
      </p:sp>
      <p:sp>
        <p:nvSpPr>
          <p:cNvPr id="4" name="Marcador de imagen de diapositiva 3"/>
          <p:cNvSpPr>
            <a:spLocks noGrp="1" noRot="1" noChangeAspect="1"/>
          </p:cNvSpPr>
          <p:nvPr>
            <p:ph type="sldImg" idx="2"/>
          </p:nvPr>
        </p:nvSpPr>
        <p:spPr>
          <a:xfrm>
            <a:off x="720725" y="1169988"/>
            <a:ext cx="5618163" cy="3160712"/>
          </a:xfrm>
          <a:prstGeom prst="rect">
            <a:avLst/>
          </a:prstGeom>
          <a:noFill/>
          <a:ln w="12700">
            <a:solidFill>
              <a:prstClr val="black"/>
            </a:solidFill>
          </a:ln>
        </p:spPr>
        <p:txBody>
          <a:bodyPr vert="horz" lIns="93836" tIns="46918" rIns="93836" bIns="46918" rtlCol="0" anchor="ctr"/>
          <a:lstStyle/>
          <a:p>
            <a:endParaRPr lang="es-MX"/>
          </a:p>
        </p:txBody>
      </p:sp>
      <p:sp>
        <p:nvSpPr>
          <p:cNvPr id="5" name="Marcador de notas 4"/>
          <p:cNvSpPr>
            <a:spLocks noGrp="1"/>
          </p:cNvSpPr>
          <p:nvPr>
            <p:ph type="body" sz="quarter" idx="3"/>
          </p:nvPr>
        </p:nvSpPr>
        <p:spPr>
          <a:xfrm>
            <a:off x="705962" y="4505982"/>
            <a:ext cx="5647690" cy="3686711"/>
          </a:xfrm>
          <a:prstGeom prst="rect">
            <a:avLst/>
          </a:prstGeom>
        </p:spPr>
        <p:txBody>
          <a:bodyPr vert="horz" lIns="93836" tIns="46918" rIns="93836" bIns="46918"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893299"/>
            <a:ext cx="3059166" cy="469779"/>
          </a:xfrm>
          <a:prstGeom prst="rect">
            <a:avLst/>
          </a:prstGeom>
        </p:spPr>
        <p:txBody>
          <a:bodyPr vert="horz" lIns="93836" tIns="46918" rIns="93836" bIns="46918"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998814" y="8893299"/>
            <a:ext cx="3059166" cy="469779"/>
          </a:xfrm>
          <a:prstGeom prst="rect">
            <a:avLst/>
          </a:prstGeom>
        </p:spPr>
        <p:txBody>
          <a:bodyPr vert="horz" lIns="93836" tIns="46918" rIns="93836" bIns="46918" rtlCol="0" anchor="b"/>
          <a:lstStyle>
            <a:lvl1pPr algn="r">
              <a:defRPr sz="1200"/>
            </a:lvl1pPr>
          </a:lstStyle>
          <a:p>
            <a:fld id="{9BEC52F1-CBEE-41B2-860F-2F3824130F01}" type="slidenum">
              <a:rPr lang="es-MX" smtClean="0"/>
              <a:t>‹Nº›</a:t>
            </a:fld>
            <a:endParaRPr lang="es-MX"/>
          </a:p>
        </p:txBody>
      </p:sp>
    </p:spTree>
    <p:extLst>
      <p:ext uri="{BB962C8B-B14F-4D97-AF65-F5344CB8AC3E}">
        <p14:creationId xmlns:p14="http://schemas.microsoft.com/office/powerpoint/2010/main" val="5280199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EC52F1-CBEE-41B2-860F-2F3824130F01}" type="slidenum">
              <a:rPr kumimoji="0" lang="es-MX"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s-MX"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953904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EC52F1-CBEE-41B2-860F-2F3824130F01}" type="slidenum">
              <a:rPr kumimoji="0" lang="es-MX"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s-MX"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642851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EC52F1-CBEE-41B2-860F-2F3824130F01}" type="slidenum">
              <a:rPr kumimoji="0" lang="es-MX"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s-MX"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393133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EC52F1-CBEE-41B2-860F-2F3824130F01}" type="slidenum">
              <a:rPr kumimoji="0" lang="es-MX"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s-MX"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298225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EC52F1-CBEE-41B2-860F-2F3824130F01}" type="slidenum">
              <a:rPr kumimoji="0" lang="es-MX"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s-MX"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651222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pPr>
              <a:defRPr/>
            </a:pPr>
            <a:fld id="{9BEC52F1-CBEE-41B2-860F-2F3824130F01}" type="slidenum">
              <a:rPr lang="es-MX" smtClean="0">
                <a:solidFill>
                  <a:prstClr val="black"/>
                </a:solidFill>
              </a:rPr>
              <a:pPr>
                <a:defRPr/>
              </a:pPr>
              <a:t>16</a:t>
            </a:fld>
            <a:endParaRPr lang="es-MX">
              <a:solidFill>
                <a:prstClr val="black"/>
              </a:solidFill>
            </a:endParaRPr>
          </a:p>
        </p:txBody>
      </p:sp>
    </p:spTree>
    <p:extLst>
      <p:ext uri="{BB962C8B-B14F-4D97-AF65-F5344CB8AC3E}">
        <p14:creationId xmlns:p14="http://schemas.microsoft.com/office/powerpoint/2010/main" val="38070204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EC52F1-CBEE-41B2-860F-2F3824130F01}" type="slidenum">
              <a:rPr kumimoji="0" lang="es-MX"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s-MX"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765888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EC52F1-CBEE-41B2-860F-2F3824130F01}" type="slidenum">
              <a:rPr kumimoji="0" lang="es-MX"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s-MX"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609406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EC52F1-CBEE-41B2-860F-2F3824130F01}" type="slidenum">
              <a:rPr kumimoji="0" lang="es-MX"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s-MX"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410367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EC52F1-CBEE-41B2-860F-2F3824130F01}" type="slidenum">
              <a:rPr kumimoji="0" lang="es-MX"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s-MX"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156103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EC52F1-CBEE-41B2-860F-2F3824130F01}" type="slidenum">
              <a:rPr kumimoji="0" lang="es-MX"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s-MX"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214689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EC52F1-CBEE-41B2-860F-2F3824130F01}" type="slidenum">
              <a:rPr kumimoji="0" lang="es-MX"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s-MX"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211662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EC52F1-CBEE-41B2-860F-2F3824130F01}" type="slidenum">
              <a:rPr kumimoji="0" lang="es-MX"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s-MX"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966029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EC52F1-CBEE-41B2-860F-2F3824130F01}" type="slidenum">
              <a:rPr kumimoji="0" lang="es-MX"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s-MX"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772499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EC52F1-CBEE-41B2-860F-2F3824130F01}" type="slidenum">
              <a:rPr kumimoji="0" lang="es-MX"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s-MX"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198002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EC52F1-CBEE-41B2-860F-2F3824130F01}" type="slidenum">
              <a:rPr kumimoji="0" lang="es-MX"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s-MX"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339417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EC52F1-CBEE-41B2-860F-2F3824130F01}" type="slidenum">
              <a:rPr kumimoji="0" lang="es-MX"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s-MX"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401368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pPr>
              <a:defRPr/>
            </a:pPr>
            <a:fld id="{9BEC52F1-CBEE-41B2-860F-2F3824130F01}" type="slidenum">
              <a:rPr lang="es-MX" smtClean="0">
                <a:solidFill>
                  <a:prstClr val="black"/>
                </a:solidFill>
              </a:rPr>
              <a:pPr>
                <a:defRPr/>
              </a:pPr>
              <a:t>11</a:t>
            </a:fld>
            <a:endParaRPr lang="es-MX">
              <a:solidFill>
                <a:prstClr val="black"/>
              </a:solidFill>
            </a:endParaRPr>
          </a:p>
        </p:txBody>
      </p:sp>
    </p:spTree>
    <p:extLst>
      <p:ext uri="{BB962C8B-B14F-4D97-AF65-F5344CB8AC3E}">
        <p14:creationId xmlns:p14="http://schemas.microsoft.com/office/powerpoint/2010/main" val="40119359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DCFD9FD2-60DF-47AF-B694-3D30C72AA256}" type="datetimeFigureOut">
              <a:rPr lang="es-MX" smtClean="0"/>
              <a:t>14/01/2020</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92089497-20DB-46E1-935C-9F1234CEB64E}" type="slidenum">
              <a:rPr lang="es-MX" smtClean="0"/>
              <a:t>‹Nº›</a:t>
            </a:fld>
            <a:endParaRPr lang="es-MX"/>
          </a:p>
        </p:txBody>
      </p:sp>
    </p:spTree>
    <p:extLst>
      <p:ext uri="{BB962C8B-B14F-4D97-AF65-F5344CB8AC3E}">
        <p14:creationId xmlns:p14="http://schemas.microsoft.com/office/powerpoint/2010/main" val="2080708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DCFD9FD2-60DF-47AF-B694-3D30C72AA256}" type="datetimeFigureOut">
              <a:rPr lang="es-MX" smtClean="0"/>
              <a:t>14/01/2020</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92089497-20DB-46E1-935C-9F1234CEB64E}" type="slidenum">
              <a:rPr lang="es-MX" smtClean="0"/>
              <a:t>‹Nº›</a:t>
            </a:fld>
            <a:endParaRPr lang="es-MX"/>
          </a:p>
        </p:txBody>
      </p:sp>
    </p:spTree>
    <p:extLst>
      <p:ext uri="{BB962C8B-B14F-4D97-AF65-F5344CB8AC3E}">
        <p14:creationId xmlns:p14="http://schemas.microsoft.com/office/powerpoint/2010/main" val="653869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DCFD9FD2-60DF-47AF-B694-3D30C72AA256}" type="datetimeFigureOut">
              <a:rPr lang="es-MX" smtClean="0"/>
              <a:t>14/01/2020</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92089497-20DB-46E1-935C-9F1234CEB64E}" type="slidenum">
              <a:rPr lang="es-MX" smtClean="0"/>
              <a:t>‹Nº›</a:t>
            </a:fld>
            <a:endParaRPr lang="es-MX"/>
          </a:p>
        </p:txBody>
      </p:sp>
    </p:spTree>
    <p:extLst>
      <p:ext uri="{BB962C8B-B14F-4D97-AF65-F5344CB8AC3E}">
        <p14:creationId xmlns:p14="http://schemas.microsoft.com/office/powerpoint/2010/main" val="3740431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DCFD9FD2-60DF-47AF-B694-3D30C72AA256}" type="datetimeFigureOut">
              <a:rPr lang="es-MX" smtClean="0"/>
              <a:t>14/01/2020</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92089497-20DB-46E1-935C-9F1234CEB64E}" type="slidenum">
              <a:rPr lang="es-MX" smtClean="0"/>
              <a:t>‹Nº›</a:t>
            </a:fld>
            <a:endParaRPr lang="es-MX"/>
          </a:p>
        </p:txBody>
      </p:sp>
    </p:spTree>
    <p:extLst>
      <p:ext uri="{BB962C8B-B14F-4D97-AF65-F5344CB8AC3E}">
        <p14:creationId xmlns:p14="http://schemas.microsoft.com/office/powerpoint/2010/main" val="2524213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DCFD9FD2-60DF-47AF-B694-3D30C72AA256}" type="datetimeFigureOut">
              <a:rPr lang="es-MX" smtClean="0"/>
              <a:t>14/01/2020</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92089497-20DB-46E1-935C-9F1234CEB64E}" type="slidenum">
              <a:rPr lang="es-MX" smtClean="0"/>
              <a:t>‹Nº›</a:t>
            </a:fld>
            <a:endParaRPr lang="es-MX"/>
          </a:p>
        </p:txBody>
      </p:sp>
    </p:spTree>
    <p:extLst>
      <p:ext uri="{BB962C8B-B14F-4D97-AF65-F5344CB8AC3E}">
        <p14:creationId xmlns:p14="http://schemas.microsoft.com/office/powerpoint/2010/main" val="2803787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DCFD9FD2-60DF-47AF-B694-3D30C72AA256}" type="datetimeFigureOut">
              <a:rPr lang="es-MX" smtClean="0"/>
              <a:t>14/01/2020</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92089497-20DB-46E1-935C-9F1234CEB64E}" type="slidenum">
              <a:rPr lang="es-MX" smtClean="0"/>
              <a:t>‹Nº›</a:t>
            </a:fld>
            <a:endParaRPr lang="es-MX"/>
          </a:p>
        </p:txBody>
      </p:sp>
    </p:spTree>
    <p:extLst>
      <p:ext uri="{BB962C8B-B14F-4D97-AF65-F5344CB8AC3E}">
        <p14:creationId xmlns:p14="http://schemas.microsoft.com/office/powerpoint/2010/main" val="856584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DCFD9FD2-60DF-47AF-B694-3D30C72AA256}" type="datetimeFigureOut">
              <a:rPr lang="es-MX" smtClean="0"/>
              <a:t>14/01/2020</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92089497-20DB-46E1-935C-9F1234CEB64E}" type="slidenum">
              <a:rPr lang="es-MX" smtClean="0"/>
              <a:t>‹Nº›</a:t>
            </a:fld>
            <a:endParaRPr lang="es-MX"/>
          </a:p>
        </p:txBody>
      </p:sp>
    </p:spTree>
    <p:extLst>
      <p:ext uri="{BB962C8B-B14F-4D97-AF65-F5344CB8AC3E}">
        <p14:creationId xmlns:p14="http://schemas.microsoft.com/office/powerpoint/2010/main" val="1432847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DCFD9FD2-60DF-47AF-B694-3D30C72AA256}" type="datetimeFigureOut">
              <a:rPr lang="es-MX" smtClean="0"/>
              <a:t>14/01/2020</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92089497-20DB-46E1-935C-9F1234CEB64E}" type="slidenum">
              <a:rPr lang="es-MX" smtClean="0"/>
              <a:t>‹Nº›</a:t>
            </a:fld>
            <a:endParaRPr lang="es-MX"/>
          </a:p>
        </p:txBody>
      </p:sp>
    </p:spTree>
    <p:extLst>
      <p:ext uri="{BB962C8B-B14F-4D97-AF65-F5344CB8AC3E}">
        <p14:creationId xmlns:p14="http://schemas.microsoft.com/office/powerpoint/2010/main" val="2787947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DCFD9FD2-60DF-47AF-B694-3D30C72AA256}" type="datetimeFigureOut">
              <a:rPr lang="es-MX" smtClean="0"/>
              <a:t>14/01/2020</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92089497-20DB-46E1-935C-9F1234CEB64E}" type="slidenum">
              <a:rPr lang="es-MX" smtClean="0"/>
              <a:t>‹Nº›</a:t>
            </a:fld>
            <a:endParaRPr lang="es-MX"/>
          </a:p>
        </p:txBody>
      </p:sp>
    </p:spTree>
    <p:extLst>
      <p:ext uri="{BB962C8B-B14F-4D97-AF65-F5344CB8AC3E}">
        <p14:creationId xmlns:p14="http://schemas.microsoft.com/office/powerpoint/2010/main" val="1901946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DCFD9FD2-60DF-47AF-B694-3D30C72AA256}" type="datetimeFigureOut">
              <a:rPr lang="es-MX" smtClean="0"/>
              <a:t>14/01/2020</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92089497-20DB-46E1-935C-9F1234CEB64E}" type="slidenum">
              <a:rPr lang="es-MX" smtClean="0"/>
              <a:t>‹Nº›</a:t>
            </a:fld>
            <a:endParaRPr lang="es-MX"/>
          </a:p>
        </p:txBody>
      </p:sp>
    </p:spTree>
    <p:extLst>
      <p:ext uri="{BB962C8B-B14F-4D97-AF65-F5344CB8AC3E}">
        <p14:creationId xmlns:p14="http://schemas.microsoft.com/office/powerpoint/2010/main" val="3221329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DCFD9FD2-60DF-47AF-B694-3D30C72AA256}" type="datetimeFigureOut">
              <a:rPr lang="es-MX" smtClean="0"/>
              <a:t>14/01/2020</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92089497-20DB-46E1-935C-9F1234CEB64E}" type="slidenum">
              <a:rPr lang="es-MX" smtClean="0"/>
              <a:t>‹Nº›</a:t>
            </a:fld>
            <a:endParaRPr lang="es-MX"/>
          </a:p>
        </p:txBody>
      </p:sp>
    </p:spTree>
    <p:extLst>
      <p:ext uri="{BB962C8B-B14F-4D97-AF65-F5344CB8AC3E}">
        <p14:creationId xmlns:p14="http://schemas.microsoft.com/office/powerpoint/2010/main" val="4021727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FD9FD2-60DF-47AF-B694-3D30C72AA256}" type="datetimeFigureOut">
              <a:rPr lang="es-MX" smtClean="0"/>
              <a:t>14/01/2020</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089497-20DB-46E1-935C-9F1234CEB64E}" type="slidenum">
              <a:rPr lang="es-MX" smtClean="0"/>
              <a:t>‹Nº›</a:t>
            </a:fld>
            <a:endParaRPr lang="es-MX"/>
          </a:p>
        </p:txBody>
      </p:sp>
    </p:spTree>
    <p:extLst>
      <p:ext uri="{BB962C8B-B14F-4D97-AF65-F5344CB8AC3E}">
        <p14:creationId xmlns:p14="http://schemas.microsoft.com/office/powerpoint/2010/main" val="39026051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audio" Target="../media/audio1.wav"/><Relationship Id="rId7" Type="http://schemas.openxmlformats.org/officeDocument/2006/relationships/diagramQuickStyle" Target="../diagrams/quickStyle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Layout" Target="../diagrams/layout1.xml"/><Relationship Id="rId11" Type="http://schemas.openxmlformats.org/officeDocument/2006/relationships/audio" Target="NULL"/><Relationship Id="rId5" Type="http://schemas.openxmlformats.org/officeDocument/2006/relationships/diagramData" Target="../diagrams/data1.xml"/><Relationship Id="rId4" Type="http://schemas.openxmlformats.org/officeDocument/2006/relationships/image" Target="../media/image3.jpg"/><Relationship Id="rId9" Type="http://schemas.microsoft.com/office/2007/relationships/diagramDrawing" Target="../diagrams/drawing1.xml"/></Relationships>
</file>

<file path=ppt/slides/_rels/slide11.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audio" Target="../media/audio1.wav"/><Relationship Id="rId7" Type="http://schemas.openxmlformats.org/officeDocument/2006/relationships/diagramQuickStyle" Target="../diagrams/quickStyle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Layout" Target="../diagrams/layout2.xml"/><Relationship Id="rId11" Type="http://schemas.openxmlformats.org/officeDocument/2006/relationships/audio" Target="NULL"/><Relationship Id="rId5" Type="http://schemas.openxmlformats.org/officeDocument/2006/relationships/diagramData" Target="../diagrams/data2.xml"/><Relationship Id="rId4" Type="http://schemas.openxmlformats.org/officeDocument/2006/relationships/image" Target="../media/image3.jpg"/><Relationship Id="rId9" Type="http://schemas.microsoft.com/office/2007/relationships/diagramDrawing" Target="../diagrams/drawing2.xml"/></Relationships>
</file>

<file path=ppt/slides/_rels/slide12.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audio" Target="../media/audio1.wav"/><Relationship Id="rId7" Type="http://schemas.openxmlformats.org/officeDocument/2006/relationships/diagramQuickStyle" Target="../diagrams/quickStyle3.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Layout" Target="../diagrams/layout3.xml"/><Relationship Id="rId11" Type="http://schemas.openxmlformats.org/officeDocument/2006/relationships/audio" Target="NULL"/><Relationship Id="rId5" Type="http://schemas.openxmlformats.org/officeDocument/2006/relationships/diagramData" Target="../diagrams/data3.xml"/><Relationship Id="rId4" Type="http://schemas.openxmlformats.org/officeDocument/2006/relationships/image" Target="../media/image3.jpg"/><Relationship Id="rId9" Type="http://schemas.microsoft.com/office/2007/relationships/diagramDrawing" Target="../diagrams/drawing3.xml"/></Relationships>
</file>

<file path=ppt/slides/_rels/slide13.xml.rels><?xml version="1.0" encoding="UTF-8" standalone="yes"?>
<Relationships xmlns="http://schemas.openxmlformats.org/package/2006/relationships"><Relationship Id="rId8" Type="http://schemas.openxmlformats.org/officeDocument/2006/relationships/diagramColors" Target="../diagrams/colors4.xml"/><Relationship Id="rId3" Type="http://schemas.openxmlformats.org/officeDocument/2006/relationships/audio" Target="../media/audio1.wav"/><Relationship Id="rId7" Type="http://schemas.openxmlformats.org/officeDocument/2006/relationships/diagramQuickStyle" Target="../diagrams/quickStyle4.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Layout" Target="../diagrams/layout4.xml"/><Relationship Id="rId11" Type="http://schemas.openxmlformats.org/officeDocument/2006/relationships/audio" Target="NULL"/><Relationship Id="rId5" Type="http://schemas.openxmlformats.org/officeDocument/2006/relationships/diagramData" Target="../diagrams/data4.xml"/><Relationship Id="rId4" Type="http://schemas.openxmlformats.org/officeDocument/2006/relationships/image" Target="../media/image3.jpg"/><Relationship Id="rId9" Type="http://schemas.microsoft.com/office/2007/relationships/diagramDrawing" Target="../diagrams/drawing4.xml"/></Relationships>
</file>

<file path=ppt/slides/_rels/slide14.xml.rels><?xml version="1.0" encoding="UTF-8" standalone="yes"?>
<Relationships xmlns="http://schemas.openxmlformats.org/package/2006/relationships"><Relationship Id="rId8" Type="http://schemas.openxmlformats.org/officeDocument/2006/relationships/diagramColors" Target="../diagrams/colors5.xml"/><Relationship Id="rId3" Type="http://schemas.openxmlformats.org/officeDocument/2006/relationships/audio" Target="../media/audio1.wav"/><Relationship Id="rId7" Type="http://schemas.openxmlformats.org/officeDocument/2006/relationships/diagramQuickStyle" Target="../diagrams/quickStyle5.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Layout" Target="../diagrams/layout5.xml"/><Relationship Id="rId11" Type="http://schemas.openxmlformats.org/officeDocument/2006/relationships/audio" Target="NULL"/><Relationship Id="rId5" Type="http://schemas.openxmlformats.org/officeDocument/2006/relationships/diagramData" Target="../diagrams/data5.xml"/><Relationship Id="rId4" Type="http://schemas.openxmlformats.org/officeDocument/2006/relationships/image" Target="../media/image3.jpg"/><Relationship Id="rId9" Type="http://schemas.microsoft.com/office/2007/relationships/diagramDrawing" Target="../diagrams/drawing5.xml"/></Relationships>
</file>

<file path=ppt/slides/_rels/slide15.xml.rels><?xml version="1.0" encoding="UTF-8" standalone="yes"?>
<Relationships xmlns="http://schemas.openxmlformats.org/package/2006/relationships"><Relationship Id="rId8" Type="http://schemas.openxmlformats.org/officeDocument/2006/relationships/diagramColors" Target="../diagrams/colors6.xml"/><Relationship Id="rId3" Type="http://schemas.openxmlformats.org/officeDocument/2006/relationships/audio" Target="../media/audio1.wav"/><Relationship Id="rId7" Type="http://schemas.openxmlformats.org/officeDocument/2006/relationships/diagramQuickStyle" Target="../diagrams/quickStyle6.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Layout" Target="../diagrams/layout6.xml"/><Relationship Id="rId11" Type="http://schemas.openxmlformats.org/officeDocument/2006/relationships/audio" Target="NULL"/><Relationship Id="rId5" Type="http://schemas.openxmlformats.org/officeDocument/2006/relationships/diagramData" Target="../diagrams/data6.xml"/><Relationship Id="rId4" Type="http://schemas.openxmlformats.org/officeDocument/2006/relationships/image" Target="../media/image3.jpg"/><Relationship Id="rId9" Type="http://schemas.microsoft.com/office/2007/relationships/diagramDrawing" Target="../diagrams/drawing6.xml"/></Relationships>
</file>

<file path=ppt/slides/_rels/slide16.xml.rels><?xml version="1.0" encoding="UTF-8" standalone="yes"?>
<Relationships xmlns="http://schemas.openxmlformats.org/package/2006/relationships"><Relationship Id="rId3" Type="http://schemas.openxmlformats.org/officeDocument/2006/relationships/audio" Target="../media/audio1.wav"/><Relationship Id="rId12" Type="http://schemas.openxmlformats.org/officeDocument/2006/relationships/audio" Target="../media/audio12.wav"/><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17.jpeg"/><Relationship Id="rId5" Type="http://schemas.openxmlformats.org/officeDocument/2006/relationships/image" Target="../media/image3.jpg"/><Relationship Id="rId4" Type="http://schemas.openxmlformats.org/officeDocument/2006/relationships/image" Target="../media/image1.jpeg"/></Relationships>
</file>

<file path=ppt/slides/_rels/slide17.xml.rels><?xml version="1.0" encoding="UTF-8" standalone="yes"?>
<Relationships xmlns="http://schemas.openxmlformats.org/package/2006/relationships"><Relationship Id="rId8" Type="http://schemas.openxmlformats.org/officeDocument/2006/relationships/diagramQuickStyle" Target="../diagrams/quickStyle7.xml"/><Relationship Id="rId3" Type="http://schemas.openxmlformats.org/officeDocument/2006/relationships/audio" Target="../media/audio1.wav"/><Relationship Id="rId7" Type="http://schemas.openxmlformats.org/officeDocument/2006/relationships/diagramLayout" Target="../diagrams/layout7.xml"/><Relationship Id="rId12" Type="http://schemas.openxmlformats.org/officeDocument/2006/relationships/audio" Target="../media/audio12.wav"/><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Data" Target="../diagrams/data7.xml"/><Relationship Id="rId5" Type="http://schemas.openxmlformats.org/officeDocument/2006/relationships/image" Target="../media/image3.jpg"/><Relationship Id="rId10" Type="http://schemas.microsoft.com/office/2007/relationships/diagramDrawing" Target="../diagrams/drawing7.xml"/><Relationship Id="rId4" Type="http://schemas.openxmlformats.org/officeDocument/2006/relationships/image" Target="../media/image1.jpeg"/><Relationship Id="rId9" Type="http://schemas.openxmlformats.org/officeDocument/2006/relationships/diagramColors" Target="../diagrams/colors7.xml"/></Relationships>
</file>

<file path=ppt/slides/_rels/slide18.xml.rels><?xml version="1.0" encoding="UTF-8" standalone="yes"?>
<Relationships xmlns="http://schemas.openxmlformats.org/package/2006/relationships"><Relationship Id="rId8" Type="http://schemas.openxmlformats.org/officeDocument/2006/relationships/diagramQuickStyle" Target="../diagrams/quickStyle8.xml"/><Relationship Id="rId3" Type="http://schemas.openxmlformats.org/officeDocument/2006/relationships/audio" Target="../media/audio1.wav"/><Relationship Id="rId7" Type="http://schemas.openxmlformats.org/officeDocument/2006/relationships/diagramLayout" Target="../diagrams/layout8.xml"/><Relationship Id="rId12" Type="http://schemas.openxmlformats.org/officeDocument/2006/relationships/audio" Target="../media/audio12.wav"/><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Data" Target="../diagrams/data8.xml"/><Relationship Id="rId5" Type="http://schemas.openxmlformats.org/officeDocument/2006/relationships/image" Target="../media/image3.jpg"/><Relationship Id="rId10" Type="http://schemas.microsoft.com/office/2007/relationships/diagramDrawing" Target="../diagrams/drawing8.xml"/><Relationship Id="rId4" Type="http://schemas.openxmlformats.org/officeDocument/2006/relationships/image" Target="../media/image1.jpeg"/><Relationship Id="rId9" Type="http://schemas.openxmlformats.org/officeDocument/2006/relationships/diagramColors" Target="../diagrams/colors8.xml"/></Relationships>
</file>

<file path=ppt/slides/_rels/slide19.xml.rels><?xml version="1.0" encoding="UTF-8" standalone="yes"?>
<Relationships xmlns="http://schemas.openxmlformats.org/package/2006/relationships"><Relationship Id="rId8" Type="http://schemas.openxmlformats.org/officeDocument/2006/relationships/diagramQuickStyle" Target="../diagrams/quickStyle9.xml"/><Relationship Id="rId13" Type="http://schemas.openxmlformats.org/officeDocument/2006/relationships/diagramQuickStyle" Target="../diagrams/quickStyle10.xml"/><Relationship Id="rId3" Type="http://schemas.openxmlformats.org/officeDocument/2006/relationships/audio" Target="../media/audio1.wav"/><Relationship Id="rId7" Type="http://schemas.openxmlformats.org/officeDocument/2006/relationships/diagramLayout" Target="../diagrams/layout9.xml"/><Relationship Id="rId12" Type="http://schemas.openxmlformats.org/officeDocument/2006/relationships/diagramLayout" Target="../diagrams/layout10.xml"/><Relationship Id="rId2" Type="http://schemas.openxmlformats.org/officeDocument/2006/relationships/notesSlide" Target="../notesSlides/notesSlide17.xml"/><Relationship Id="rId16" Type="http://schemas.openxmlformats.org/officeDocument/2006/relationships/audio" Target="../media/audio12.wav"/><Relationship Id="rId1" Type="http://schemas.openxmlformats.org/officeDocument/2006/relationships/slideLayout" Target="../slideLayouts/slideLayout2.xml"/><Relationship Id="rId6" Type="http://schemas.openxmlformats.org/officeDocument/2006/relationships/diagramData" Target="../diagrams/data9.xml"/><Relationship Id="rId11" Type="http://schemas.openxmlformats.org/officeDocument/2006/relationships/diagramData" Target="../diagrams/data10.xml"/><Relationship Id="rId5" Type="http://schemas.openxmlformats.org/officeDocument/2006/relationships/image" Target="../media/image3.jpg"/><Relationship Id="rId15" Type="http://schemas.microsoft.com/office/2007/relationships/diagramDrawing" Target="../diagrams/drawing10.xml"/><Relationship Id="rId10" Type="http://schemas.microsoft.com/office/2007/relationships/diagramDrawing" Target="../diagrams/drawing9.xml"/><Relationship Id="rId4" Type="http://schemas.openxmlformats.org/officeDocument/2006/relationships/image" Target="../media/image1.jpeg"/><Relationship Id="rId9" Type="http://schemas.openxmlformats.org/officeDocument/2006/relationships/diagramColors" Target="../diagrams/colors9.xml"/><Relationship Id="rId14" Type="http://schemas.openxmlformats.org/officeDocument/2006/relationships/diagramColors" Target="../diagrams/colors10.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www.dgpyp.salud.gob.mx/interna/documentos.html" TargetMode="External"/><Relationship Id="rId5" Type="http://schemas.openxmlformats.org/officeDocument/2006/relationships/image" Target="../media/image4.png"/><Relationship Id="rId4" Type="http://schemas.openxmlformats.org/officeDocument/2006/relationships/image" Target="../media/image3.jpg"/></Relationships>
</file>

<file path=ppt/slides/_rels/slide20.xml.rels><?xml version="1.0" encoding="UTF-8" standalone="yes"?>
<Relationships xmlns="http://schemas.openxmlformats.org/package/2006/relationships"><Relationship Id="rId8" Type="http://schemas.openxmlformats.org/officeDocument/2006/relationships/diagramQuickStyle" Target="../diagrams/quickStyle11.xml"/><Relationship Id="rId3" Type="http://schemas.openxmlformats.org/officeDocument/2006/relationships/audio" Target="../media/audio1.wav"/><Relationship Id="rId7" Type="http://schemas.openxmlformats.org/officeDocument/2006/relationships/diagramLayout" Target="../diagrams/layout11.xml"/><Relationship Id="rId12" Type="http://schemas.openxmlformats.org/officeDocument/2006/relationships/audio" Target="../media/audio12.wav"/><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Data" Target="../diagrams/data11.xml"/><Relationship Id="rId5" Type="http://schemas.openxmlformats.org/officeDocument/2006/relationships/image" Target="../media/image3.jpg"/><Relationship Id="rId10" Type="http://schemas.microsoft.com/office/2007/relationships/diagramDrawing" Target="../diagrams/drawing11.xml"/><Relationship Id="rId4" Type="http://schemas.openxmlformats.org/officeDocument/2006/relationships/image" Target="../media/image1.jpeg"/><Relationship Id="rId9" Type="http://schemas.openxmlformats.org/officeDocument/2006/relationships/diagramColors" Target="../diagrams/colors1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8.wmf"/><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wmf"/><Relationship Id="rId5" Type="http://schemas.openxmlformats.org/officeDocument/2006/relationships/image" Target="../media/image6.wmf"/><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9.wmf"/><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1.emf"/><Relationship Id="rId5" Type="http://schemas.openxmlformats.org/officeDocument/2006/relationships/image" Target="../media/image10.emf"/><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2.wmf"/><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jpeg"/><Relationship Id="rId7" Type="http://schemas.openxmlformats.org/officeDocument/2006/relationships/image" Target="../media/image15.wmf"/><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4.emf"/><Relationship Id="rId5" Type="http://schemas.openxmlformats.org/officeDocument/2006/relationships/image" Target="../media/image13.emf"/><Relationship Id="rId4" Type="http://schemas.openxmlformats.org/officeDocument/2006/relationships/image" Target="../media/image3.jp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86"/>
          <p:cNvPicPr>
            <a:picLocks noChangeAspect="1" noChangeArrowheads="1"/>
          </p:cNvPicPr>
          <p:nvPr/>
        </p:nvPicPr>
        <p:blipFill rotWithShape="1">
          <a:blip r:embed="rId2">
            <a:extLst>
              <a:ext uri="{28A0092B-C50C-407E-A947-70E740481C1C}">
                <a14:useLocalDpi xmlns:a14="http://schemas.microsoft.com/office/drawing/2010/main" val="0"/>
              </a:ext>
            </a:extLst>
          </a:blip>
          <a:srcRect l="865" t="14111" r="-865" b="10016"/>
          <a:stretch/>
        </p:blipFill>
        <p:spPr bwMode="auto">
          <a:xfrm>
            <a:off x="120997" y="909586"/>
            <a:ext cx="8386763" cy="47357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4 Rectángulo"/>
          <p:cNvSpPr/>
          <p:nvPr/>
        </p:nvSpPr>
        <p:spPr>
          <a:xfrm>
            <a:off x="1150705" y="3963586"/>
            <a:ext cx="9873465" cy="1317331"/>
          </a:xfrm>
          <a:prstGeom prst="rect">
            <a:avLst/>
          </a:prstGeom>
          <a:solidFill>
            <a:srgbClr val="5C0000"/>
          </a:solidFill>
          <a:ln>
            <a:solidFill>
              <a:srgbClr val="003A1A"/>
            </a:solidFill>
          </a:ln>
          <a:scene3d>
            <a:camera prst="orthographicFront"/>
            <a:lightRig rig="threePt" dir="t"/>
          </a:scene3d>
          <a:sp3d prstMaterial="softEdge">
            <a:bevelB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Arial" panose="020B0604020202020204" pitchFamily="34" charset="0"/>
              <a:buChar char="•"/>
            </a:pPr>
            <a:r>
              <a:rPr lang="es-MX" sz="2800" b="1" dirty="0"/>
              <a:t>Cambios al Reglamento Interior de la Secretaría de Salud, acciones programáticas después de su publicación en el DOF</a:t>
            </a:r>
            <a:endParaRPr lang="es-MX" sz="2800" dirty="0"/>
          </a:p>
        </p:txBody>
      </p:sp>
      <p:pic>
        <p:nvPicPr>
          <p:cNvPr id="5" name="Imagen 4" descr="C:\Users\mauricio.velazquez\AppData\Local\Temp\Temp1_LOGO SALUD 2018-2024.zip\LOGO SALUD 2018-2024\JPG\SALUD_HOTIZONTAL_FB edit.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63007" y="502442"/>
            <a:ext cx="3237185" cy="1084619"/>
          </a:xfrm>
          <a:prstGeom prst="rect">
            <a:avLst/>
          </a:prstGeom>
          <a:noFill/>
          <a:ln>
            <a:noFill/>
          </a:ln>
        </p:spPr>
      </p:pic>
      <p:sp>
        <p:nvSpPr>
          <p:cNvPr id="6" name="4 Rectángulo"/>
          <p:cNvSpPr/>
          <p:nvPr/>
        </p:nvSpPr>
        <p:spPr>
          <a:xfrm>
            <a:off x="1150705" y="1960124"/>
            <a:ext cx="9873465" cy="1317331"/>
          </a:xfrm>
          <a:prstGeom prst="rect">
            <a:avLst/>
          </a:prstGeom>
          <a:solidFill>
            <a:srgbClr val="003A1A"/>
          </a:solidFill>
          <a:ln>
            <a:solidFill>
              <a:srgbClr val="003A1A"/>
            </a:solidFill>
          </a:ln>
          <a:scene3d>
            <a:camera prst="orthographicFront"/>
            <a:lightRig rig="threePt" dir="t"/>
          </a:scene3d>
          <a:sp3d prstMaterial="softEdge">
            <a:bevelB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Arial" panose="020B0604020202020204" pitchFamily="34" charset="0"/>
              <a:buChar char="•"/>
            </a:pPr>
            <a:r>
              <a:rPr lang="es-MX" sz="2800" b="1" dirty="0">
                <a:solidFill>
                  <a:srgbClr val="D6BA8C"/>
                </a:solidFill>
              </a:rPr>
              <a:t>Índice de Seguimiento de los Indicadores del Desempeño (ISID), Cuenta Pub. 2018 y Tercer Trimestre </a:t>
            </a:r>
            <a:r>
              <a:rPr lang="es-MX" sz="2800" b="1" dirty="0" smtClean="0">
                <a:solidFill>
                  <a:srgbClr val="D6BA8C"/>
                </a:solidFill>
              </a:rPr>
              <a:t>2019</a:t>
            </a:r>
            <a:endParaRPr lang="es-MX" sz="2800" dirty="0">
              <a:solidFill>
                <a:srgbClr val="D6BA8C"/>
              </a:solidFill>
            </a:endParaRPr>
          </a:p>
        </p:txBody>
      </p:sp>
      <p:sp>
        <p:nvSpPr>
          <p:cNvPr id="2" name="CuadroTexto 1"/>
          <p:cNvSpPr txBox="1"/>
          <p:nvPr/>
        </p:nvSpPr>
        <p:spPr>
          <a:xfrm>
            <a:off x="8302280" y="5901756"/>
            <a:ext cx="2671280" cy="369332"/>
          </a:xfrm>
          <a:prstGeom prst="rect">
            <a:avLst/>
          </a:prstGeom>
          <a:noFill/>
        </p:spPr>
        <p:txBody>
          <a:bodyPr wrap="square" rtlCol="0">
            <a:spAutoFit/>
          </a:bodyPr>
          <a:lstStyle/>
          <a:p>
            <a:r>
              <a:rPr lang="es-MX" b="1" dirty="0" smtClean="0">
                <a:latin typeface="Montserrat" panose="00000500000000000000" pitchFamily="2" charset="0"/>
              </a:rPr>
              <a:t>14 de enero de 2020</a:t>
            </a:r>
            <a:endParaRPr lang="es-MX" b="1" dirty="0">
              <a:latin typeface="Montserrat" panose="00000500000000000000" pitchFamily="2" charset="0"/>
            </a:endParaRPr>
          </a:p>
        </p:txBody>
      </p:sp>
    </p:spTree>
    <p:extLst>
      <p:ext uri="{BB962C8B-B14F-4D97-AF65-F5344CB8AC3E}">
        <p14:creationId xmlns:p14="http://schemas.microsoft.com/office/powerpoint/2010/main" val="7852602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agen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4437" y="250162"/>
            <a:ext cx="2401824" cy="688848"/>
          </a:xfrm>
          <a:prstGeom prst="rect">
            <a:avLst/>
          </a:prstGeom>
        </p:spPr>
      </p:pic>
      <p:sp>
        <p:nvSpPr>
          <p:cNvPr id="29" name="CuadroTexto 28"/>
          <p:cNvSpPr txBox="1"/>
          <p:nvPr/>
        </p:nvSpPr>
        <p:spPr>
          <a:xfrm>
            <a:off x="3115430" y="340484"/>
            <a:ext cx="8708270" cy="276999"/>
          </a:xfrm>
          <a:prstGeom prst="rect">
            <a:avLst/>
          </a:prstGeom>
          <a:solidFill>
            <a:srgbClr val="D6BA8C"/>
          </a:solidFill>
          <a:ln>
            <a:solidFill>
              <a:srgbClr val="D6BA8C"/>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200" b="1" i="0" u="none" strike="noStrike" kern="1200" cap="none" spc="0" normalizeH="0" baseline="0" noProof="0" dirty="0">
              <a:ln>
                <a:noFill/>
              </a:ln>
              <a:solidFill>
                <a:srgbClr val="003A1A"/>
              </a:solidFill>
              <a:effectLst/>
              <a:uLnTx/>
              <a:uFillTx/>
              <a:latin typeface="Calibri" panose="020F0502020204030204"/>
              <a:ea typeface="+mn-ea"/>
              <a:cs typeface="+mn-cs"/>
            </a:endParaRPr>
          </a:p>
        </p:txBody>
      </p:sp>
      <p:sp>
        <p:nvSpPr>
          <p:cNvPr id="30" name="18 CuadroTexto"/>
          <p:cNvSpPr txBox="1"/>
          <p:nvPr/>
        </p:nvSpPr>
        <p:spPr>
          <a:xfrm>
            <a:off x="2903764" y="236086"/>
            <a:ext cx="8747790" cy="707886"/>
          </a:xfrm>
          <a:prstGeom prst="rect">
            <a:avLst/>
          </a:prstGeom>
          <a:solidFill>
            <a:srgbClr val="003A1A"/>
          </a:solidFill>
          <a:ln>
            <a:solidFill>
              <a:srgbClr val="003A1A"/>
            </a:solidFill>
          </a:ln>
        </p:spPr>
        <p:txBody>
          <a:bodyPr wrap="square" rtlCol="0">
            <a:spAutoFit/>
          </a:bodyPr>
          <a:lstStyle/>
          <a:p>
            <a:pPr algn="ctr">
              <a:defRPr/>
            </a:pPr>
            <a:r>
              <a:rPr lang="es-MX" sz="2000" b="1" dirty="0" smtClean="0">
                <a:solidFill>
                  <a:srgbClr val="D6BA8C"/>
                </a:solidFill>
                <a:latin typeface="Montserrat Medium" panose="00000600000000000000" pitchFamily="2" charset="0"/>
              </a:rPr>
              <a:t>Cambios </a:t>
            </a:r>
            <a:r>
              <a:rPr lang="es-MX" sz="2000" b="1" dirty="0">
                <a:solidFill>
                  <a:srgbClr val="D6BA8C"/>
                </a:solidFill>
                <a:latin typeface="Montserrat Medium" panose="00000600000000000000" pitchFamily="2" charset="0"/>
              </a:rPr>
              <a:t>de </a:t>
            </a:r>
            <a:r>
              <a:rPr lang="es-MX" sz="2000" b="1" dirty="0" smtClean="0">
                <a:solidFill>
                  <a:srgbClr val="D6BA8C"/>
                </a:solidFill>
                <a:latin typeface="Montserrat Medium" panose="00000600000000000000" pitchFamily="2" charset="0"/>
              </a:rPr>
              <a:t>naturaleza jurídica en </a:t>
            </a:r>
            <a:r>
              <a:rPr lang="es-MX" sz="2000" b="1" dirty="0">
                <a:solidFill>
                  <a:srgbClr val="D6BA8C"/>
                </a:solidFill>
                <a:latin typeface="Montserrat Medium" panose="00000600000000000000" pitchFamily="2" charset="0"/>
              </a:rPr>
              <a:t>Unidades </a:t>
            </a:r>
            <a:r>
              <a:rPr lang="es-MX" sz="2000" b="1" dirty="0" smtClean="0">
                <a:solidFill>
                  <a:srgbClr val="D6BA8C"/>
                </a:solidFill>
                <a:latin typeface="Montserrat Medium" panose="00000600000000000000" pitchFamily="2" charset="0"/>
              </a:rPr>
              <a:t>Responsables</a:t>
            </a:r>
            <a:endParaRPr lang="es-MX" sz="2000" b="1" dirty="0">
              <a:solidFill>
                <a:srgbClr val="D6BA8C"/>
              </a:solidFill>
              <a:latin typeface="Montserrat Medium" panose="00000600000000000000" pitchFamily="2"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2000" b="1" i="0" u="none" strike="noStrike" kern="1200" cap="none" spc="0" normalizeH="0" baseline="0" noProof="0" dirty="0">
              <a:ln>
                <a:noFill/>
              </a:ln>
              <a:solidFill>
                <a:srgbClr val="D6BA8C"/>
              </a:solidFill>
              <a:effectLst/>
              <a:uLnTx/>
              <a:uFillTx/>
              <a:latin typeface="Montserrat Medium" panose="00000600000000000000" pitchFamily="2" charset="0"/>
              <a:ea typeface="+mn-ea"/>
              <a:cs typeface="+mn-cs"/>
            </a:endParaRPr>
          </a:p>
        </p:txBody>
      </p:sp>
      <p:grpSp>
        <p:nvGrpSpPr>
          <p:cNvPr id="31" name="Grupo 30"/>
          <p:cNvGrpSpPr/>
          <p:nvPr/>
        </p:nvGrpSpPr>
        <p:grpSpPr>
          <a:xfrm>
            <a:off x="11370979" y="6489835"/>
            <a:ext cx="821021" cy="372710"/>
            <a:chOff x="7231987" y="5437273"/>
            <a:chExt cx="821021" cy="372710"/>
          </a:xfrm>
        </p:grpSpPr>
        <p:sp>
          <p:nvSpPr>
            <p:cNvPr id="32" name="CuadroTexto 31"/>
            <p:cNvSpPr txBox="1"/>
            <p:nvPr/>
          </p:nvSpPr>
          <p:spPr>
            <a:xfrm>
              <a:off x="7334048" y="5437273"/>
              <a:ext cx="718960" cy="300082"/>
            </a:xfrm>
            <a:prstGeom prst="rect">
              <a:avLst/>
            </a:prstGeom>
            <a:solidFill>
              <a:srgbClr val="D6BA8C"/>
            </a:solidFill>
            <a:ln>
              <a:solidFill>
                <a:srgbClr val="D6BA8C"/>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350" b="1" i="0" u="none" strike="noStrike" kern="1200" cap="none" spc="0" normalizeH="0" baseline="0" noProof="0" dirty="0">
                <a:ln>
                  <a:noFill/>
                </a:ln>
                <a:solidFill>
                  <a:srgbClr val="003A1A"/>
                </a:solidFill>
                <a:effectLst/>
                <a:uLnTx/>
                <a:uFillTx/>
                <a:latin typeface="Calibri" panose="020F0502020204030204"/>
                <a:ea typeface="+mn-ea"/>
                <a:cs typeface="+mn-cs"/>
              </a:endParaRPr>
            </a:p>
          </p:txBody>
        </p:sp>
        <p:sp>
          <p:nvSpPr>
            <p:cNvPr id="33" name="18 CuadroTexto"/>
            <p:cNvSpPr txBox="1"/>
            <p:nvPr/>
          </p:nvSpPr>
          <p:spPr>
            <a:xfrm>
              <a:off x="7231987" y="5502206"/>
              <a:ext cx="718960" cy="307777"/>
            </a:xfrm>
            <a:prstGeom prst="rect">
              <a:avLst/>
            </a:prstGeom>
            <a:solidFill>
              <a:srgbClr val="003A1A"/>
            </a:solidFill>
            <a:ln>
              <a:solidFill>
                <a:srgbClr val="003A1A"/>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noProof="0" dirty="0" smtClean="0">
                  <a:solidFill>
                    <a:srgbClr val="D6BA8C"/>
                  </a:solidFill>
                  <a:latin typeface="Calibri" panose="020F0502020204030204"/>
                </a:rPr>
                <a:t>9</a:t>
              </a:r>
              <a:endParaRPr kumimoji="0" lang="es-MX" sz="1400" b="1" i="0" u="none" strike="noStrike" kern="1200" cap="none" spc="0" normalizeH="0" baseline="0" noProof="0" dirty="0">
                <a:ln>
                  <a:noFill/>
                </a:ln>
                <a:solidFill>
                  <a:srgbClr val="D6BA8C"/>
                </a:solidFill>
                <a:effectLst/>
                <a:uLnTx/>
                <a:uFillTx/>
                <a:latin typeface="Calibri" panose="020F0502020204030204"/>
                <a:ea typeface="+mn-ea"/>
                <a:cs typeface="+mn-cs"/>
              </a:endParaRPr>
            </a:p>
          </p:txBody>
        </p:sp>
      </p:grpSp>
      <p:graphicFrame>
        <p:nvGraphicFramePr>
          <p:cNvPr id="6" name="Diagrama 5"/>
          <p:cNvGraphicFramePr/>
          <p:nvPr>
            <p:extLst/>
          </p:nvPr>
        </p:nvGraphicFramePr>
        <p:xfrm>
          <a:off x="865351" y="2538598"/>
          <a:ext cx="10296635" cy="385758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7" name="Flecha curvada hacia abajo 6"/>
          <p:cNvSpPr/>
          <p:nvPr/>
        </p:nvSpPr>
        <p:spPr>
          <a:xfrm>
            <a:off x="3629072" y="2235784"/>
            <a:ext cx="4078014" cy="694359"/>
          </a:xfrm>
          <a:prstGeom prst="curvedDownArrow">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98274325"/>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3" name="Blop-Mark_DiAngelo-79054334.wav"/>
          </p:stSnd>
        </p:sndAc>
      </p:transition>
    </mc:Choice>
    <mc:Fallback xmlns="">
      <p:transition spd="slow">
        <p:split orient="vert"/>
        <p:sndAc>
          <p:stSnd>
            <p:snd r:embed="rId11" name="Blop-Mark_DiAngelo-79054334.wav"/>
          </p:stSnd>
        </p:sndAc>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agen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4437" y="250162"/>
            <a:ext cx="2401824" cy="688848"/>
          </a:xfrm>
          <a:prstGeom prst="rect">
            <a:avLst/>
          </a:prstGeom>
        </p:spPr>
      </p:pic>
      <p:sp>
        <p:nvSpPr>
          <p:cNvPr id="29" name="CuadroTexto 28"/>
          <p:cNvSpPr txBox="1"/>
          <p:nvPr/>
        </p:nvSpPr>
        <p:spPr>
          <a:xfrm>
            <a:off x="3115430" y="340484"/>
            <a:ext cx="8708270" cy="276999"/>
          </a:xfrm>
          <a:prstGeom prst="rect">
            <a:avLst/>
          </a:prstGeom>
          <a:solidFill>
            <a:srgbClr val="D6BA8C"/>
          </a:solidFill>
          <a:ln>
            <a:solidFill>
              <a:srgbClr val="D6BA8C"/>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200" b="1" i="0" u="none" strike="noStrike" kern="1200" cap="none" spc="0" normalizeH="0" baseline="0" noProof="0" dirty="0">
              <a:ln>
                <a:noFill/>
              </a:ln>
              <a:solidFill>
                <a:srgbClr val="003A1A"/>
              </a:solidFill>
              <a:effectLst/>
              <a:uLnTx/>
              <a:uFillTx/>
              <a:latin typeface="Calibri" panose="020F0502020204030204"/>
              <a:ea typeface="+mn-ea"/>
              <a:cs typeface="+mn-cs"/>
            </a:endParaRPr>
          </a:p>
        </p:txBody>
      </p:sp>
      <p:sp>
        <p:nvSpPr>
          <p:cNvPr id="30" name="18 CuadroTexto"/>
          <p:cNvSpPr txBox="1"/>
          <p:nvPr/>
        </p:nvSpPr>
        <p:spPr>
          <a:xfrm>
            <a:off x="2903764" y="236086"/>
            <a:ext cx="8747790" cy="400110"/>
          </a:xfrm>
          <a:prstGeom prst="rect">
            <a:avLst/>
          </a:prstGeom>
          <a:solidFill>
            <a:srgbClr val="003A1A"/>
          </a:solidFill>
          <a:ln>
            <a:solidFill>
              <a:srgbClr val="003A1A"/>
            </a:solidFill>
          </a:ln>
        </p:spPr>
        <p:txBody>
          <a:bodyPr wrap="square" rtlCol="0">
            <a:spAutoFit/>
          </a:bodyPr>
          <a:lstStyle/>
          <a:p>
            <a:pPr algn="ctr">
              <a:defRPr/>
            </a:pPr>
            <a:r>
              <a:rPr lang="es-MX" sz="2000" b="1" dirty="0">
                <a:solidFill>
                  <a:srgbClr val="D6BA8C"/>
                </a:solidFill>
                <a:latin typeface="Montserrat Medium" panose="00000600000000000000" pitchFamily="2" charset="0"/>
              </a:rPr>
              <a:t>Cambios de denominación en Unidades Responsables </a:t>
            </a:r>
          </a:p>
        </p:txBody>
      </p:sp>
      <p:grpSp>
        <p:nvGrpSpPr>
          <p:cNvPr id="31" name="Grupo 30"/>
          <p:cNvGrpSpPr/>
          <p:nvPr/>
        </p:nvGrpSpPr>
        <p:grpSpPr>
          <a:xfrm>
            <a:off x="11370979" y="6489835"/>
            <a:ext cx="821021" cy="372710"/>
            <a:chOff x="7231987" y="5437273"/>
            <a:chExt cx="821021" cy="372710"/>
          </a:xfrm>
        </p:grpSpPr>
        <p:sp>
          <p:nvSpPr>
            <p:cNvPr id="32" name="CuadroTexto 31"/>
            <p:cNvSpPr txBox="1"/>
            <p:nvPr/>
          </p:nvSpPr>
          <p:spPr>
            <a:xfrm>
              <a:off x="7334048" y="5437273"/>
              <a:ext cx="718960" cy="300082"/>
            </a:xfrm>
            <a:prstGeom prst="rect">
              <a:avLst/>
            </a:prstGeom>
            <a:solidFill>
              <a:srgbClr val="D6BA8C"/>
            </a:solidFill>
            <a:ln>
              <a:solidFill>
                <a:srgbClr val="D6BA8C"/>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350" b="1" i="0" u="none" strike="noStrike" kern="1200" cap="none" spc="0" normalizeH="0" baseline="0" noProof="0" dirty="0">
                <a:ln>
                  <a:noFill/>
                </a:ln>
                <a:solidFill>
                  <a:srgbClr val="003A1A"/>
                </a:solidFill>
                <a:effectLst/>
                <a:uLnTx/>
                <a:uFillTx/>
                <a:latin typeface="Calibri" panose="020F0502020204030204"/>
                <a:ea typeface="+mn-ea"/>
                <a:cs typeface="+mn-cs"/>
              </a:endParaRPr>
            </a:p>
          </p:txBody>
        </p:sp>
        <p:sp>
          <p:nvSpPr>
            <p:cNvPr id="33" name="18 CuadroTexto"/>
            <p:cNvSpPr txBox="1"/>
            <p:nvPr/>
          </p:nvSpPr>
          <p:spPr>
            <a:xfrm>
              <a:off x="7231987" y="5502206"/>
              <a:ext cx="718960" cy="307777"/>
            </a:xfrm>
            <a:prstGeom prst="rect">
              <a:avLst/>
            </a:prstGeom>
            <a:solidFill>
              <a:srgbClr val="003A1A"/>
            </a:solidFill>
            <a:ln>
              <a:solidFill>
                <a:srgbClr val="003A1A"/>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noProof="0" dirty="0" smtClean="0">
                  <a:solidFill>
                    <a:srgbClr val="D6BA8C"/>
                  </a:solidFill>
                  <a:latin typeface="Calibri" panose="020F0502020204030204"/>
                </a:rPr>
                <a:t>10</a:t>
              </a:r>
              <a:endParaRPr kumimoji="0" lang="es-MX" sz="1400" b="1" i="0" u="none" strike="noStrike" kern="1200" cap="none" spc="0" normalizeH="0" baseline="0" noProof="0" dirty="0">
                <a:ln>
                  <a:noFill/>
                </a:ln>
                <a:solidFill>
                  <a:srgbClr val="D6BA8C"/>
                </a:solidFill>
                <a:effectLst/>
                <a:uLnTx/>
                <a:uFillTx/>
                <a:latin typeface="Calibri" panose="020F0502020204030204"/>
                <a:ea typeface="+mn-ea"/>
                <a:cs typeface="+mn-cs"/>
              </a:endParaRPr>
            </a:p>
          </p:txBody>
        </p:sp>
      </p:grpSp>
      <p:graphicFrame>
        <p:nvGraphicFramePr>
          <p:cNvPr id="6" name="Diagrama 5"/>
          <p:cNvGraphicFramePr/>
          <p:nvPr>
            <p:extLst/>
          </p:nvPr>
        </p:nvGraphicFramePr>
        <p:xfrm>
          <a:off x="-99666" y="2055249"/>
          <a:ext cx="12478537" cy="385758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7" name="Flecha curvada hacia abajo 6"/>
          <p:cNvSpPr/>
          <p:nvPr/>
        </p:nvSpPr>
        <p:spPr>
          <a:xfrm>
            <a:off x="3735296" y="1166389"/>
            <a:ext cx="3945134" cy="661482"/>
          </a:xfrm>
          <a:prstGeom prst="curvedDownArrow">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s-MX">
              <a:solidFill>
                <a:schemeClr val="tx1"/>
              </a:solidFill>
            </a:endParaRPr>
          </a:p>
        </p:txBody>
      </p:sp>
    </p:spTree>
    <p:extLst>
      <p:ext uri="{BB962C8B-B14F-4D97-AF65-F5344CB8AC3E}">
        <p14:creationId xmlns:p14="http://schemas.microsoft.com/office/powerpoint/2010/main" val="2301981332"/>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3" name="Blop-Mark_DiAngelo-79054334.wav"/>
          </p:stSnd>
        </p:sndAc>
      </p:transition>
    </mc:Choice>
    <mc:Fallback xmlns="">
      <p:transition spd="slow">
        <p:split orient="vert"/>
        <p:sndAc>
          <p:stSnd>
            <p:snd r:embed="rId11" name="Blop-Mark_DiAngelo-79054334.wav"/>
          </p:stSnd>
        </p:sndAc>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agen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4437" y="250162"/>
            <a:ext cx="2401824" cy="688848"/>
          </a:xfrm>
          <a:prstGeom prst="rect">
            <a:avLst/>
          </a:prstGeom>
        </p:spPr>
      </p:pic>
      <p:sp>
        <p:nvSpPr>
          <p:cNvPr id="29" name="CuadroTexto 28"/>
          <p:cNvSpPr txBox="1"/>
          <p:nvPr/>
        </p:nvSpPr>
        <p:spPr>
          <a:xfrm>
            <a:off x="3115430" y="340484"/>
            <a:ext cx="8708270" cy="276999"/>
          </a:xfrm>
          <a:prstGeom prst="rect">
            <a:avLst/>
          </a:prstGeom>
          <a:solidFill>
            <a:srgbClr val="D6BA8C"/>
          </a:solidFill>
          <a:ln>
            <a:solidFill>
              <a:srgbClr val="D6BA8C"/>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200" b="1" i="0" u="none" strike="noStrike" kern="1200" cap="none" spc="0" normalizeH="0" baseline="0" noProof="0" dirty="0">
              <a:ln>
                <a:noFill/>
              </a:ln>
              <a:solidFill>
                <a:srgbClr val="003A1A"/>
              </a:solidFill>
              <a:effectLst/>
              <a:uLnTx/>
              <a:uFillTx/>
              <a:latin typeface="Calibri" panose="020F0502020204030204"/>
              <a:ea typeface="+mn-ea"/>
              <a:cs typeface="+mn-cs"/>
            </a:endParaRPr>
          </a:p>
        </p:txBody>
      </p:sp>
      <p:sp>
        <p:nvSpPr>
          <p:cNvPr id="30" name="18 CuadroTexto"/>
          <p:cNvSpPr txBox="1"/>
          <p:nvPr/>
        </p:nvSpPr>
        <p:spPr>
          <a:xfrm>
            <a:off x="2903764" y="236086"/>
            <a:ext cx="8747790" cy="400110"/>
          </a:xfrm>
          <a:prstGeom prst="rect">
            <a:avLst/>
          </a:prstGeom>
          <a:solidFill>
            <a:srgbClr val="003A1A"/>
          </a:solidFill>
          <a:ln>
            <a:solidFill>
              <a:srgbClr val="003A1A"/>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2000" b="1" i="0" u="none" strike="noStrike" kern="1200" cap="none" spc="0" normalizeH="0" baseline="0" noProof="0" dirty="0" smtClean="0">
                <a:ln>
                  <a:noFill/>
                </a:ln>
                <a:solidFill>
                  <a:srgbClr val="D6BA8C"/>
                </a:solidFill>
                <a:effectLst/>
                <a:uLnTx/>
                <a:uFillTx/>
                <a:latin typeface="Montserrat Medium" panose="00000600000000000000" pitchFamily="2" charset="0"/>
                <a:ea typeface="+mn-ea"/>
                <a:cs typeface="+mn-cs"/>
              </a:rPr>
              <a:t>Cambios</a:t>
            </a:r>
            <a:r>
              <a:rPr kumimoji="0" lang="es-MX" sz="2000" b="1" i="0" u="none" strike="noStrike" kern="1200" cap="none" spc="0" normalizeH="0" noProof="0" dirty="0" smtClean="0">
                <a:ln>
                  <a:noFill/>
                </a:ln>
                <a:solidFill>
                  <a:srgbClr val="D6BA8C"/>
                </a:solidFill>
                <a:effectLst/>
                <a:uLnTx/>
                <a:uFillTx/>
                <a:latin typeface="Montserrat Medium" panose="00000600000000000000" pitchFamily="2" charset="0"/>
                <a:ea typeface="+mn-ea"/>
                <a:cs typeface="+mn-cs"/>
              </a:rPr>
              <a:t> de </a:t>
            </a:r>
            <a:r>
              <a:rPr lang="es-MX" sz="2000" b="1" dirty="0">
                <a:solidFill>
                  <a:srgbClr val="D6BA8C"/>
                </a:solidFill>
                <a:latin typeface="Montserrat Medium" panose="00000600000000000000" pitchFamily="2" charset="0"/>
              </a:rPr>
              <a:t>d</a:t>
            </a:r>
            <a:r>
              <a:rPr kumimoji="0" lang="es-MX" sz="2000" b="1" i="0" u="none" strike="noStrike" kern="1200" cap="none" spc="0" normalizeH="0" noProof="0" dirty="0" err="1" smtClean="0">
                <a:ln>
                  <a:noFill/>
                </a:ln>
                <a:solidFill>
                  <a:srgbClr val="D6BA8C"/>
                </a:solidFill>
                <a:effectLst/>
                <a:uLnTx/>
                <a:uFillTx/>
                <a:latin typeface="Montserrat Medium" panose="00000600000000000000" pitchFamily="2" charset="0"/>
                <a:ea typeface="+mn-ea"/>
                <a:cs typeface="+mn-cs"/>
              </a:rPr>
              <a:t>enominación</a:t>
            </a:r>
            <a:r>
              <a:rPr kumimoji="0" lang="es-MX" sz="2000" b="1" i="0" u="none" strike="noStrike" kern="1200" cap="none" spc="0" normalizeH="0" noProof="0" dirty="0" smtClean="0">
                <a:ln>
                  <a:noFill/>
                </a:ln>
                <a:solidFill>
                  <a:srgbClr val="D6BA8C"/>
                </a:solidFill>
                <a:effectLst/>
                <a:uLnTx/>
                <a:uFillTx/>
                <a:latin typeface="Montserrat Medium" panose="00000600000000000000" pitchFamily="2" charset="0"/>
                <a:ea typeface="+mn-ea"/>
                <a:cs typeface="+mn-cs"/>
              </a:rPr>
              <a:t> en Unidades Responsables </a:t>
            </a:r>
            <a:endParaRPr kumimoji="0" lang="es-MX" sz="2000" b="1" i="0" u="none" strike="noStrike" kern="1200" cap="none" spc="0" normalizeH="0" baseline="0" noProof="0" dirty="0">
              <a:ln>
                <a:noFill/>
              </a:ln>
              <a:solidFill>
                <a:srgbClr val="D6BA8C"/>
              </a:solidFill>
              <a:effectLst/>
              <a:uLnTx/>
              <a:uFillTx/>
              <a:latin typeface="Montserrat Medium" panose="00000600000000000000" pitchFamily="2" charset="0"/>
              <a:ea typeface="+mn-ea"/>
              <a:cs typeface="+mn-cs"/>
            </a:endParaRPr>
          </a:p>
        </p:txBody>
      </p:sp>
      <p:grpSp>
        <p:nvGrpSpPr>
          <p:cNvPr id="31" name="Grupo 30"/>
          <p:cNvGrpSpPr/>
          <p:nvPr/>
        </p:nvGrpSpPr>
        <p:grpSpPr>
          <a:xfrm>
            <a:off x="11370979" y="6489835"/>
            <a:ext cx="821021" cy="372710"/>
            <a:chOff x="7231987" y="5437273"/>
            <a:chExt cx="821021" cy="372710"/>
          </a:xfrm>
        </p:grpSpPr>
        <p:sp>
          <p:nvSpPr>
            <p:cNvPr id="32" name="CuadroTexto 31"/>
            <p:cNvSpPr txBox="1"/>
            <p:nvPr/>
          </p:nvSpPr>
          <p:spPr>
            <a:xfrm>
              <a:off x="7334048" y="5437273"/>
              <a:ext cx="718960" cy="300082"/>
            </a:xfrm>
            <a:prstGeom prst="rect">
              <a:avLst/>
            </a:prstGeom>
            <a:solidFill>
              <a:srgbClr val="D6BA8C"/>
            </a:solidFill>
            <a:ln>
              <a:solidFill>
                <a:srgbClr val="D6BA8C"/>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350" b="1" i="0" u="none" strike="noStrike" kern="1200" cap="none" spc="0" normalizeH="0" baseline="0" noProof="0" dirty="0">
                <a:ln>
                  <a:noFill/>
                </a:ln>
                <a:solidFill>
                  <a:srgbClr val="003A1A"/>
                </a:solidFill>
                <a:effectLst/>
                <a:uLnTx/>
                <a:uFillTx/>
                <a:latin typeface="Calibri" panose="020F0502020204030204"/>
                <a:ea typeface="+mn-ea"/>
                <a:cs typeface="+mn-cs"/>
              </a:endParaRPr>
            </a:p>
          </p:txBody>
        </p:sp>
        <p:sp>
          <p:nvSpPr>
            <p:cNvPr id="33" name="18 CuadroTexto"/>
            <p:cNvSpPr txBox="1"/>
            <p:nvPr/>
          </p:nvSpPr>
          <p:spPr>
            <a:xfrm>
              <a:off x="7231987" y="5502206"/>
              <a:ext cx="718960" cy="307777"/>
            </a:xfrm>
            <a:prstGeom prst="rect">
              <a:avLst/>
            </a:prstGeom>
            <a:solidFill>
              <a:srgbClr val="003A1A"/>
            </a:solidFill>
            <a:ln>
              <a:solidFill>
                <a:srgbClr val="003A1A"/>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smtClean="0">
                  <a:ln>
                    <a:noFill/>
                  </a:ln>
                  <a:solidFill>
                    <a:srgbClr val="D6BA8C"/>
                  </a:solidFill>
                  <a:effectLst/>
                  <a:uLnTx/>
                  <a:uFillTx/>
                  <a:latin typeface="Calibri" panose="020F0502020204030204"/>
                  <a:ea typeface="+mn-ea"/>
                  <a:cs typeface="+mn-cs"/>
                </a:rPr>
                <a:t>11</a:t>
              </a:r>
              <a:endParaRPr kumimoji="0" lang="es-MX" sz="1400" b="1" i="0" u="none" strike="noStrike" kern="1200" cap="none" spc="0" normalizeH="0" baseline="0" noProof="0" dirty="0">
                <a:ln>
                  <a:noFill/>
                </a:ln>
                <a:solidFill>
                  <a:srgbClr val="D6BA8C"/>
                </a:solidFill>
                <a:effectLst/>
                <a:uLnTx/>
                <a:uFillTx/>
                <a:latin typeface="Calibri" panose="020F0502020204030204"/>
                <a:ea typeface="+mn-ea"/>
                <a:cs typeface="+mn-cs"/>
              </a:endParaRPr>
            </a:p>
          </p:txBody>
        </p:sp>
      </p:grpSp>
      <p:graphicFrame>
        <p:nvGraphicFramePr>
          <p:cNvPr id="6" name="Diagrama 5"/>
          <p:cNvGraphicFramePr/>
          <p:nvPr>
            <p:extLst/>
          </p:nvPr>
        </p:nvGraphicFramePr>
        <p:xfrm>
          <a:off x="1751424" y="740594"/>
          <a:ext cx="9619555" cy="533853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2" name="Rectángulo 1"/>
          <p:cNvSpPr/>
          <p:nvPr/>
        </p:nvSpPr>
        <p:spPr>
          <a:xfrm>
            <a:off x="304800" y="5458642"/>
            <a:ext cx="2810630" cy="620486"/>
          </a:xfrm>
          <a:prstGeom prst="rect">
            <a:avLst/>
          </a:prstGeom>
          <a:solidFill>
            <a:srgbClr val="5C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300" b="1" dirty="0" smtClean="0">
                <a:latin typeface="Montserrat" panose="00000500000000000000" pitchFamily="2" charset="0"/>
              </a:rPr>
              <a:t>Subsecretaria de Integración y Desarrollo</a:t>
            </a:r>
            <a:endParaRPr lang="es-MX" sz="1300" b="1" dirty="0">
              <a:latin typeface="Montserrat" panose="00000500000000000000" pitchFamily="2" charset="0"/>
            </a:endParaRPr>
          </a:p>
        </p:txBody>
      </p:sp>
      <p:sp>
        <p:nvSpPr>
          <p:cNvPr id="3" name="Flecha derecha 2"/>
          <p:cNvSpPr/>
          <p:nvPr/>
        </p:nvSpPr>
        <p:spPr>
          <a:xfrm>
            <a:off x="3298371" y="5519057"/>
            <a:ext cx="653143" cy="560071"/>
          </a:xfrm>
          <a:prstGeom prst="rightArrow">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186706796"/>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3" name="Blop-Mark_DiAngelo-79054334.wav"/>
          </p:stSnd>
        </p:sndAc>
      </p:transition>
    </mc:Choice>
    <mc:Fallback xmlns="">
      <p:transition spd="slow">
        <p:split orient="vert"/>
        <p:sndAc>
          <p:stSnd>
            <p:snd r:embed="rId11" name="Blop-Mark_DiAngelo-79054334.wav"/>
          </p:stSnd>
        </p:sndAc>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agen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4437" y="250162"/>
            <a:ext cx="2401824" cy="688848"/>
          </a:xfrm>
          <a:prstGeom prst="rect">
            <a:avLst/>
          </a:prstGeom>
        </p:spPr>
      </p:pic>
      <p:sp>
        <p:nvSpPr>
          <p:cNvPr id="29" name="CuadroTexto 28"/>
          <p:cNvSpPr txBox="1"/>
          <p:nvPr/>
        </p:nvSpPr>
        <p:spPr>
          <a:xfrm>
            <a:off x="3115430" y="340484"/>
            <a:ext cx="8708270" cy="276999"/>
          </a:xfrm>
          <a:prstGeom prst="rect">
            <a:avLst/>
          </a:prstGeom>
          <a:solidFill>
            <a:srgbClr val="D6BA8C"/>
          </a:solidFill>
          <a:ln>
            <a:solidFill>
              <a:srgbClr val="D6BA8C"/>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200" b="1" i="0" u="none" strike="noStrike" kern="1200" cap="none" spc="0" normalizeH="0" baseline="0" noProof="0" dirty="0">
              <a:ln>
                <a:noFill/>
              </a:ln>
              <a:solidFill>
                <a:srgbClr val="003A1A"/>
              </a:solidFill>
              <a:effectLst/>
              <a:uLnTx/>
              <a:uFillTx/>
              <a:latin typeface="Calibri" panose="020F0502020204030204"/>
              <a:ea typeface="+mn-ea"/>
              <a:cs typeface="+mn-cs"/>
            </a:endParaRPr>
          </a:p>
        </p:txBody>
      </p:sp>
      <p:sp>
        <p:nvSpPr>
          <p:cNvPr id="30" name="18 CuadroTexto"/>
          <p:cNvSpPr txBox="1"/>
          <p:nvPr/>
        </p:nvSpPr>
        <p:spPr>
          <a:xfrm>
            <a:off x="2903764" y="236086"/>
            <a:ext cx="8747790" cy="400110"/>
          </a:xfrm>
          <a:prstGeom prst="rect">
            <a:avLst/>
          </a:prstGeom>
          <a:solidFill>
            <a:srgbClr val="003A1A"/>
          </a:solidFill>
          <a:ln>
            <a:solidFill>
              <a:srgbClr val="003A1A"/>
            </a:solidFill>
          </a:ln>
        </p:spPr>
        <p:txBody>
          <a:bodyPr wrap="square" rtlCol="0">
            <a:spAutoFit/>
          </a:bodyPr>
          <a:lstStyle/>
          <a:p>
            <a:pPr lvl="0" algn="ctr">
              <a:defRPr/>
            </a:pPr>
            <a:r>
              <a:rPr lang="es-MX" sz="2000" b="1" dirty="0" smtClean="0">
                <a:solidFill>
                  <a:srgbClr val="D6BA8C"/>
                </a:solidFill>
                <a:latin typeface="Montserrat Medium" panose="00000600000000000000" pitchFamily="2" charset="0"/>
              </a:rPr>
              <a:t>Creación y Eliminación de </a:t>
            </a:r>
            <a:r>
              <a:rPr lang="es-MX" sz="2000" b="1" dirty="0">
                <a:solidFill>
                  <a:srgbClr val="D6BA8C"/>
                </a:solidFill>
                <a:latin typeface="Montserrat Medium" panose="00000600000000000000" pitchFamily="2" charset="0"/>
              </a:rPr>
              <a:t>Unidades </a:t>
            </a:r>
            <a:r>
              <a:rPr lang="es-MX" sz="2000" b="1" dirty="0" smtClean="0">
                <a:solidFill>
                  <a:srgbClr val="D6BA8C"/>
                </a:solidFill>
                <a:latin typeface="Montserrat Medium" panose="00000600000000000000" pitchFamily="2" charset="0"/>
              </a:rPr>
              <a:t>Responsables</a:t>
            </a:r>
            <a:endParaRPr kumimoji="0" lang="es-MX" sz="2000" b="1" i="0" u="none" strike="noStrike" kern="1200" cap="none" spc="0" normalizeH="0" baseline="0" noProof="0" dirty="0">
              <a:ln>
                <a:noFill/>
              </a:ln>
              <a:solidFill>
                <a:srgbClr val="D6BA8C"/>
              </a:solidFill>
              <a:effectLst/>
              <a:uLnTx/>
              <a:uFillTx/>
              <a:latin typeface="Montserrat Medium" panose="00000600000000000000" pitchFamily="2" charset="0"/>
              <a:ea typeface="+mn-ea"/>
              <a:cs typeface="+mn-cs"/>
            </a:endParaRPr>
          </a:p>
        </p:txBody>
      </p:sp>
      <p:grpSp>
        <p:nvGrpSpPr>
          <p:cNvPr id="31" name="Grupo 30"/>
          <p:cNvGrpSpPr/>
          <p:nvPr/>
        </p:nvGrpSpPr>
        <p:grpSpPr>
          <a:xfrm>
            <a:off x="11370979" y="6489835"/>
            <a:ext cx="821021" cy="372710"/>
            <a:chOff x="7231987" y="5437273"/>
            <a:chExt cx="821021" cy="372710"/>
          </a:xfrm>
        </p:grpSpPr>
        <p:sp>
          <p:nvSpPr>
            <p:cNvPr id="32" name="CuadroTexto 31"/>
            <p:cNvSpPr txBox="1"/>
            <p:nvPr/>
          </p:nvSpPr>
          <p:spPr>
            <a:xfrm>
              <a:off x="7334048" y="5437273"/>
              <a:ext cx="718960" cy="300082"/>
            </a:xfrm>
            <a:prstGeom prst="rect">
              <a:avLst/>
            </a:prstGeom>
            <a:solidFill>
              <a:srgbClr val="D6BA8C"/>
            </a:solidFill>
            <a:ln>
              <a:solidFill>
                <a:srgbClr val="D6BA8C"/>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350" b="1" i="0" u="none" strike="noStrike" kern="1200" cap="none" spc="0" normalizeH="0" baseline="0" noProof="0" dirty="0">
                <a:ln>
                  <a:noFill/>
                </a:ln>
                <a:solidFill>
                  <a:srgbClr val="003A1A"/>
                </a:solidFill>
                <a:effectLst/>
                <a:uLnTx/>
                <a:uFillTx/>
                <a:latin typeface="Calibri" panose="020F0502020204030204"/>
                <a:ea typeface="+mn-ea"/>
                <a:cs typeface="+mn-cs"/>
              </a:endParaRPr>
            </a:p>
          </p:txBody>
        </p:sp>
        <p:sp>
          <p:nvSpPr>
            <p:cNvPr id="33" name="18 CuadroTexto"/>
            <p:cNvSpPr txBox="1"/>
            <p:nvPr/>
          </p:nvSpPr>
          <p:spPr>
            <a:xfrm>
              <a:off x="7231987" y="5502206"/>
              <a:ext cx="718960" cy="307777"/>
            </a:xfrm>
            <a:prstGeom prst="rect">
              <a:avLst/>
            </a:prstGeom>
            <a:solidFill>
              <a:srgbClr val="003A1A"/>
            </a:solidFill>
            <a:ln>
              <a:solidFill>
                <a:srgbClr val="003A1A"/>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smtClean="0">
                  <a:ln>
                    <a:noFill/>
                  </a:ln>
                  <a:solidFill>
                    <a:srgbClr val="D6BA8C"/>
                  </a:solidFill>
                  <a:effectLst/>
                  <a:uLnTx/>
                  <a:uFillTx/>
                  <a:latin typeface="Calibri" panose="020F0502020204030204"/>
                  <a:ea typeface="+mn-ea"/>
                  <a:cs typeface="+mn-cs"/>
                </a:rPr>
                <a:t>12</a:t>
              </a:r>
              <a:endParaRPr kumimoji="0" lang="es-MX" sz="1400" b="1" i="0" u="none" strike="noStrike" kern="1200" cap="none" spc="0" normalizeH="0" baseline="0" noProof="0" dirty="0">
                <a:ln>
                  <a:noFill/>
                </a:ln>
                <a:solidFill>
                  <a:srgbClr val="D6BA8C"/>
                </a:solidFill>
                <a:effectLst/>
                <a:uLnTx/>
                <a:uFillTx/>
                <a:latin typeface="Calibri" panose="020F0502020204030204"/>
                <a:ea typeface="+mn-ea"/>
                <a:cs typeface="+mn-cs"/>
              </a:endParaRPr>
            </a:p>
          </p:txBody>
        </p:sp>
      </p:grpSp>
      <p:graphicFrame>
        <p:nvGraphicFramePr>
          <p:cNvPr id="3" name="Diagrama 2"/>
          <p:cNvGraphicFramePr/>
          <p:nvPr>
            <p:extLst>
              <p:ext uri="{D42A27DB-BD31-4B8C-83A1-F6EECF244321}">
                <p14:modId xmlns:p14="http://schemas.microsoft.com/office/powerpoint/2010/main" val="1101825586"/>
              </p:ext>
            </p:extLst>
          </p:nvPr>
        </p:nvGraphicFramePr>
        <p:xfrm>
          <a:off x="2272524" y="1439139"/>
          <a:ext cx="9098455" cy="4845503"/>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2" name="Multiplicar 1"/>
          <p:cNvSpPr/>
          <p:nvPr/>
        </p:nvSpPr>
        <p:spPr>
          <a:xfrm>
            <a:off x="927847" y="4410635"/>
            <a:ext cx="618565" cy="645458"/>
          </a:xfrm>
          <a:prstGeom prst="mathMultiply">
            <a:avLst/>
          </a:prstGeom>
          <a:solidFill>
            <a:srgbClr val="A51B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Flecha derecha 14"/>
          <p:cNvSpPr/>
          <p:nvPr/>
        </p:nvSpPr>
        <p:spPr>
          <a:xfrm>
            <a:off x="699247" y="1653988"/>
            <a:ext cx="779930" cy="591670"/>
          </a:xfrm>
          <a:prstGeom prst="rightArrow">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3762408206"/>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3" name="Blop-Mark_DiAngelo-79054334.wav"/>
          </p:stSnd>
        </p:sndAc>
      </p:transition>
    </mc:Choice>
    <mc:Fallback xmlns="">
      <p:transition spd="slow">
        <p:split orient="vert"/>
        <p:sndAc>
          <p:stSnd>
            <p:snd r:embed="rId11" name="Blop-Mark_DiAngelo-79054334.wav"/>
          </p:stSnd>
        </p:sndAc>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agen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4437" y="250162"/>
            <a:ext cx="2401824" cy="688848"/>
          </a:xfrm>
          <a:prstGeom prst="rect">
            <a:avLst/>
          </a:prstGeom>
        </p:spPr>
      </p:pic>
      <p:sp>
        <p:nvSpPr>
          <p:cNvPr id="29" name="CuadroTexto 28"/>
          <p:cNvSpPr txBox="1"/>
          <p:nvPr/>
        </p:nvSpPr>
        <p:spPr>
          <a:xfrm>
            <a:off x="3115430" y="340484"/>
            <a:ext cx="8708270" cy="276999"/>
          </a:xfrm>
          <a:prstGeom prst="rect">
            <a:avLst/>
          </a:prstGeom>
          <a:solidFill>
            <a:srgbClr val="D6BA8C"/>
          </a:solidFill>
          <a:ln>
            <a:solidFill>
              <a:srgbClr val="D6BA8C"/>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200" b="1" i="0" u="none" strike="noStrike" kern="1200" cap="none" spc="0" normalizeH="0" baseline="0" noProof="0" dirty="0">
              <a:ln>
                <a:noFill/>
              </a:ln>
              <a:solidFill>
                <a:srgbClr val="003A1A"/>
              </a:solidFill>
              <a:effectLst/>
              <a:uLnTx/>
              <a:uFillTx/>
              <a:latin typeface="Calibri" panose="020F0502020204030204"/>
              <a:ea typeface="+mn-ea"/>
              <a:cs typeface="+mn-cs"/>
            </a:endParaRPr>
          </a:p>
        </p:txBody>
      </p:sp>
      <p:sp>
        <p:nvSpPr>
          <p:cNvPr id="30" name="18 CuadroTexto"/>
          <p:cNvSpPr txBox="1"/>
          <p:nvPr/>
        </p:nvSpPr>
        <p:spPr>
          <a:xfrm>
            <a:off x="2903764" y="236086"/>
            <a:ext cx="8747790" cy="400110"/>
          </a:xfrm>
          <a:prstGeom prst="rect">
            <a:avLst/>
          </a:prstGeom>
          <a:solidFill>
            <a:srgbClr val="003A1A"/>
          </a:solidFill>
          <a:ln>
            <a:solidFill>
              <a:srgbClr val="003A1A"/>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2000" b="1" i="0" u="none" strike="noStrike" kern="1200" cap="none" spc="0" normalizeH="0" baseline="0" noProof="0" dirty="0" smtClean="0">
                <a:ln>
                  <a:noFill/>
                </a:ln>
                <a:solidFill>
                  <a:srgbClr val="D6BA8C"/>
                </a:solidFill>
                <a:effectLst/>
                <a:uLnTx/>
                <a:uFillTx/>
                <a:latin typeface="Montserrat Medium" panose="00000600000000000000" pitchFamily="2" charset="0"/>
                <a:ea typeface="+mn-ea"/>
                <a:cs typeface="+mn-cs"/>
              </a:rPr>
              <a:t>Creación y Eliminación de </a:t>
            </a:r>
            <a:r>
              <a:rPr kumimoji="0" lang="es-MX" sz="2000" b="1" i="0" u="none" strike="noStrike" kern="1200" cap="none" spc="0" normalizeH="0" baseline="0" noProof="0" dirty="0">
                <a:ln>
                  <a:noFill/>
                </a:ln>
                <a:solidFill>
                  <a:srgbClr val="D6BA8C"/>
                </a:solidFill>
                <a:effectLst/>
                <a:uLnTx/>
                <a:uFillTx/>
                <a:latin typeface="Montserrat Medium" panose="00000600000000000000" pitchFamily="2" charset="0"/>
                <a:ea typeface="+mn-ea"/>
                <a:cs typeface="+mn-cs"/>
              </a:rPr>
              <a:t>Unidades </a:t>
            </a:r>
            <a:r>
              <a:rPr kumimoji="0" lang="es-MX" sz="2000" b="1" i="0" u="none" strike="noStrike" kern="1200" cap="none" spc="0" normalizeH="0" baseline="0" noProof="0" dirty="0" smtClean="0">
                <a:ln>
                  <a:noFill/>
                </a:ln>
                <a:solidFill>
                  <a:srgbClr val="D6BA8C"/>
                </a:solidFill>
                <a:effectLst/>
                <a:uLnTx/>
                <a:uFillTx/>
                <a:latin typeface="Montserrat Medium" panose="00000600000000000000" pitchFamily="2" charset="0"/>
                <a:ea typeface="+mn-ea"/>
                <a:cs typeface="+mn-cs"/>
              </a:rPr>
              <a:t>Responsables</a:t>
            </a:r>
            <a:endParaRPr kumimoji="0" lang="es-MX" sz="2000" b="1" i="0" u="none" strike="noStrike" kern="1200" cap="none" spc="0" normalizeH="0" baseline="0" noProof="0" dirty="0">
              <a:ln>
                <a:noFill/>
              </a:ln>
              <a:solidFill>
                <a:srgbClr val="D6BA8C"/>
              </a:solidFill>
              <a:effectLst/>
              <a:uLnTx/>
              <a:uFillTx/>
              <a:latin typeface="Montserrat Medium" panose="00000600000000000000" pitchFamily="2" charset="0"/>
              <a:ea typeface="+mn-ea"/>
              <a:cs typeface="+mn-cs"/>
            </a:endParaRPr>
          </a:p>
        </p:txBody>
      </p:sp>
      <p:grpSp>
        <p:nvGrpSpPr>
          <p:cNvPr id="31" name="Grupo 30"/>
          <p:cNvGrpSpPr/>
          <p:nvPr/>
        </p:nvGrpSpPr>
        <p:grpSpPr>
          <a:xfrm>
            <a:off x="11370979" y="6489835"/>
            <a:ext cx="821021" cy="372710"/>
            <a:chOff x="7231987" y="5437273"/>
            <a:chExt cx="821021" cy="372710"/>
          </a:xfrm>
        </p:grpSpPr>
        <p:sp>
          <p:nvSpPr>
            <p:cNvPr id="32" name="CuadroTexto 31"/>
            <p:cNvSpPr txBox="1"/>
            <p:nvPr/>
          </p:nvSpPr>
          <p:spPr>
            <a:xfrm>
              <a:off x="7334048" y="5437273"/>
              <a:ext cx="718960" cy="300082"/>
            </a:xfrm>
            <a:prstGeom prst="rect">
              <a:avLst/>
            </a:prstGeom>
            <a:solidFill>
              <a:srgbClr val="D6BA8C"/>
            </a:solidFill>
            <a:ln>
              <a:solidFill>
                <a:srgbClr val="D6BA8C"/>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350" b="1" i="0" u="none" strike="noStrike" kern="1200" cap="none" spc="0" normalizeH="0" baseline="0" noProof="0" dirty="0">
                <a:ln>
                  <a:noFill/>
                </a:ln>
                <a:solidFill>
                  <a:srgbClr val="003A1A"/>
                </a:solidFill>
                <a:effectLst/>
                <a:uLnTx/>
                <a:uFillTx/>
                <a:latin typeface="Calibri" panose="020F0502020204030204"/>
                <a:ea typeface="+mn-ea"/>
                <a:cs typeface="+mn-cs"/>
              </a:endParaRPr>
            </a:p>
          </p:txBody>
        </p:sp>
        <p:sp>
          <p:nvSpPr>
            <p:cNvPr id="33" name="18 CuadroTexto"/>
            <p:cNvSpPr txBox="1"/>
            <p:nvPr/>
          </p:nvSpPr>
          <p:spPr>
            <a:xfrm>
              <a:off x="7231987" y="5502206"/>
              <a:ext cx="718960" cy="307777"/>
            </a:xfrm>
            <a:prstGeom prst="rect">
              <a:avLst/>
            </a:prstGeom>
            <a:solidFill>
              <a:srgbClr val="003A1A"/>
            </a:solidFill>
            <a:ln>
              <a:solidFill>
                <a:srgbClr val="003A1A"/>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smtClean="0">
                  <a:ln>
                    <a:noFill/>
                  </a:ln>
                  <a:solidFill>
                    <a:srgbClr val="D6BA8C"/>
                  </a:solidFill>
                  <a:effectLst/>
                  <a:uLnTx/>
                  <a:uFillTx/>
                  <a:latin typeface="Calibri" panose="020F0502020204030204"/>
                  <a:ea typeface="+mn-ea"/>
                  <a:cs typeface="+mn-cs"/>
                </a:rPr>
                <a:t>13</a:t>
              </a:r>
              <a:endParaRPr kumimoji="0" lang="es-MX" sz="1400" b="1" i="0" u="none" strike="noStrike" kern="1200" cap="none" spc="0" normalizeH="0" baseline="0" noProof="0" dirty="0">
                <a:ln>
                  <a:noFill/>
                </a:ln>
                <a:solidFill>
                  <a:srgbClr val="D6BA8C"/>
                </a:solidFill>
                <a:effectLst/>
                <a:uLnTx/>
                <a:uFillTx/>
                <a:latin typeface="Calibri" panose="020F0502020204030204"/>
                <a:ea typeface="+mn-ea"/>
                <a:cs typeface="+mn-cs"/>
              </a:endParaRPr>
            </a:p>
          </p:txBody>
        </p:sp>
      </p:grpSp>
      <p:graphicFrame>
        <p:nvGraphicFramePr>
          <p:cNvPr id="3" name="Diagrama 2"/>
          <p:cNvGraphicFramePr/>
          <p:nvPr>
            <p:extLst>
              <p:ext uri="{D42A27DB-BD31-4B8C-83A1-F6EECF244321}">
                <p14:modId xmlns:p14="http://schemas.microsoft.com/office/powerpoint/2010/main" val="1076663730"/>
              </p:ext>
            </p:extLst>
          </p:nvPr>
        </p:nvGraphicFramePr>
        <p:xfrm>
          <a:off x="2272524" y="1439139"/>
          <a:ext cx="9098455" cy="4845503"/>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2" name="Multiplicar 1"/>
          <p:cNvSpPr/>
          <p:nvPr/>
        </p:nvSpPr>
        <p:spPr>
          <a:xfrm>
            <a:off x="860612" y="4009807"/>
            <a:ext cx="618565" cy="645458"/>
          </a:xfrm>
          <a:prstGeom prst="mathMultiply">
            <a:avLst/>
          </a:prstGeom>
          <a:solidFill>
            <a:srgbClr val="A51B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a:ea typeface="+mn-ea"/>
              <a:cs typeface="+mn-cs"/>
            </a:endParaRPr>
          </a:p>
        </p:txBody>
      </p:sp>
      <p:sp>
        <p:nvSpPr>
          <p:cNvPr id="15" name="Flecha derecha 14"/>
          <p:cNvSpPr/>
          <p:nvPr/>
        </p:nvSpPr>
        <p:spPr>
          <a:xfrm>
            <a:off x="779929" y="2057400"/>
            <a:ext cx="779930" cy="591670"/>
          </a:xfrm>
          <a:prstGeom prst="rightArrow">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408848137"/>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3" name="Blop-Mark_DiAngelo-79054334.wav"/>
          </p:stSnd>
        </p:sndAc>
      </p:transition>
    </mc:Choice>
    <mc:Fallback xmlns="">
      <p:transition spd="slow">
        <p:split orient="vert"/>
        <p:sndAc>
          <p:stSnd>
            <p:snd r:embed="rId11" name="Blop-Mark_DiAngelo-79054334.wav"/>
          </p:stSnd>
        </p:sndAc>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agen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4437" y="250162"/>
            <a:ext cx="2401824" cy="688848"/>
          </a:xfrm>
          <a:prstGeom prst="rect">
            <a:avLst/>
          </a:prstGeom>
        </p:spPr>
      </p:pic>
      <p:sp>
        <p:nvSpPr>
          <p:cNvPr id="29" name="CuadroTexto 28"/>
          <p:cNvSpPr txBox="1"/>
          <p:nvPr/>
        </p:nvSpPr>
        <p:spPr>
          <a:xfrm>
            <a:off x="3115430" y="340484"/>
            <a:ext cx="8708270" cy="276999"/>
          </a:xfrm>
          <a:prstGeom prst="rect">
            <a:avLst/>
          </a:prstGeom>
          <a:solidFill>
            <a:srgbClr val="D6BA8C"/>
          </a:solidFill>
          <a:ln>
            <a:solidFill>
              <a:srgbClr val="D6BA8C"/>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200" b="1" i="0" u="none" strike="noStrike" kern="1200" cap="none" spc="0" normalizeH="0" baseline="0" noProof="0" dirty="0">
              <a:ln>
                <a:noFill/>
              </a:ln>
              <a:solidFill>
                <a:srgbClr val="003A1A"/>
              </a:solidFill>
              <a:effectLst/>
              <a:uLnTx/>
              <a:uFillTx/>
              <a:latin typeface="Calibri" panose="020F0502020204030204"/>
              <a:ea typeface="+mn-ea"/>
              <a:cs typeface="+mn-cs"/>
            </a:endParaRPr>
          </a:p>
        </p:txBody>
      </p:sp>
      <p:sp>
        <p:nvSpPr>
          <p:cNvPr id="30" name="18 CuadroTexto"/>
          <p:cNvSpPr txBox="1"/>
          <p:nvPr/>
        </p:nvSpPr>
        <p:spPr>
          <a:xfrm>
            <a:off x="2903764" y="236086"/>
            <a:ext cx="8747790" cy="400110"/>
          </a:xfrm>
          <a:prstGeom prst="rect">
            <a:avLst/>
          </a:prstGeom>
          <a:solidFill>
            <a:srgbClr val="003A1A"/>
          </a:solidFill>
          <a:ln>
            <a:solidFill>
              <a:srgbClr val="003A1A"/>
            </a:solidFill>
          </a:ln>
        </p:spPr>
        <p:txBody>
          <a:bodyPr wrap="square" rtlCol="0">
            <a:spAutoFit/>
          </a:bodyPr>
          <a:lstStyle/>
          <a:p>
            <a:pPr algn="ctr">
              <a:defRPr/>
            </a:pPr>
            <a:r>
              <a:rPr lang="es-MX" sz="2000" b="1" dirty="0">
                <a:solidFill>
                  <a:srgbClr val="D6BA8C"/>
                </a:solidFill>
                <a:latin typeface="Montserrat Medium" panose="00000600000000000000" pitchFamily="2" charset="0"/>
              </a:rPr>
              <a:t>Cambios de denominación en Unidades Responsables </a:t>
            </a:r>
          </a:p>
        </p:txBody>
      </p:sp>
      <p:grpSp>
        <p:nvGrpSpPr>
          <p:cNvPr id="31" name="Grupo 30"/>
          <p:cNvGrpSpPr/>
          <p:nvPr/>
        </p:nvGrpSpPr>
        <p:grpSpPr>
          <a:xfrm>
            <a:off x="11370979" y="6489835"/>
            <a:ext cx="821021" cy="372710"/>
            <a:chOff x="7231987" y="5437273"/>
            <a:chExt cx="821021" cy="372710"/>
          </a:xfrm>
        </p:grpSpPr>
        <p:sp>
          <p:nvSpPr>
            <p:cNvPr id="32" name="CuadroTexto 31"/>
            <p:cNvSpPr txBox="1"/>
            <p:nvPr/>
          </p:nvSpPr>
          <p:spPr>
            <a:xfrm>
              <a:off x="7334048" y="5437273"/>
              <a:ext cx="718960" cy="300082"/>
            </a:xfrm>
            <a:prstGeom prst="rect">
              <a:avLst/>
            </a:prstGeom>
            <a:solidFill>
              <a:srgbClr val="D6BA8C"/>
            </a:solidFill>
            <a:ln>
              <a:solidFill>
                <a:srgbClr val="D6BA8C"/>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350" b="1" i="0" u="none" strike="noStrike" kern="1200" cap="none" spc="0" normalizeH="0" baseline="0" noProof="0" dirty="0">
                <a:ln>
                  <a:noFill/>
                </a:ln>
                <a:solidFill>
                  <a:srgbClr val="003A1A"/>
                </a:solidFill>
                <a:effectLst/>
                <a:uLnTx/>
                <a:uFillTx/>
                <a:latin typeface="Calibri" panose="020F0502020204030204"/>
                <a:ea typeface="+mn-ea"/>
                <a:cs typeface="+mn-cs"/>
              </a:endParaRPr>
            </a:p>
          </p:txBody>
        </p:sp>
        <p:sp>
          <p:nvSpPr>
            <p:cNvPr id="33" name="18 CuadroTexto"/>
            <p:cNvSpPr txBox="1"/>
            <p:nvPr/>
          </p:nvSpPr>
          <p:spPr>
            <a:xfrm>
              <a:off x="7231987" y="5502206"/>
              <a:ext cx="718960" cy="307777"/>
            </a:xfrm>
            <a:prstGeom prst="rect">
              <a:avLst/>
            </a:prstGeom>
            <a:solidFill>
              <a:srgbClr val="003A1A"/>
            </a:solidFill>
            <a:ln>
              <a:solidFill>
                <a:srgbClr val="003A1A"/>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smtClean="0">
                  <a:ln>
                    <a:noFill/>
                  </a:ln>
                  <a:solidFill>
                    <a:srgbClr val="D6BA8C"/>
                  </a:solidFill>
                  <a:effectLst/>
                  <a:uLnTx/>
                  <a:uFillTx/>
                  <a:latin typeface="Calibri" panose="020F0502020204030204"/>
                  <a:ea typeface="+mn-ea"/>
                  <a:cs typeface="+mn-cs"/>
                </a:rPr>
                <a:t>14</a:t>
              </a:r>
              <a:endParaRPr kumimoji="0" lang="es-MX" sz="1400" b="1" i="0" u="none" strike="noStrike" kern="1200" cap="none" spc="0" normalizeH="0" baseline="0" noProof="0" dirty="0">
                <a:ln>
                  <a:noFill/>
                </a:ln>
                <a:solidFill>
                  <a:srgbClr val="D6BA8C"/>
                </a:solidFill>
                <a:effectLst/>
                <a:uLnTx/>
                <a:uFillTx/>
                <a:latin typeface="Calibri" panose="020F0502020204030204"/>
                <a:ea typeface="+mn-ea"/>
                <a:cs typeface="+mn-cs"/>
              </a:endParaRPr>
            </a:p>
          </p:txBody>
        </p:sp>
      </p:grpSp>
      <p:graphicFrame>
        <p:nvGraphicFramePr>
          <p:cNvPr id="6" name="Diagrama 5"/>
          <p:cNvGraphicFramePr/>
          <p:nvPr>
            <p:extLst/>
          </p:nvPr>
        </p:nvGraphicFramePr>
        <p:xfrm>
          <a:off x="1983864" y="1795451"/>
          <a:ext cx="9387115" cy="419858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7" name="Flecha curvada hacia abajo 6"/>
          <p:cNvSpPr/>
          <p:nvPr/>
        </p:nvSpPr>
        <p:spPr>
          <a:xfrm>
            <a:off x="3571640" y="1740120"/>
            <a:ext cx="4298731" cy="749444"/>
          </a:xfrm>
          <a:prstGeom prst="curvedDownArrow">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23030368"/>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3" name="Blop-Mark_DiAngelo-79054334.wav"/>
          </p:stSnd>
        </p:sndAc>
      </p:transition>
    </mc:Choice>
    <mc:Fallback xmlns="">
      <p:transition spd="slow">
        <p:split orient="vert"/>
        <p:sndAc>
          <p:stSnd>
            <p:snd r:embed="rId11" name="Blop-Mark_DiAngelo-79054334.wav"/>
          </p:stSnd>
        </p:sndAc>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Imagen 86"/>
          <p:cNvPicPr>
            <a:picLocks noChangeAspect="1" noChangeArrowheads="1"/>
          </p:cNvPicPr>
          <p:nvPr/>
        </p:nvPicPr>
        <p:blipFill rotWithShape="1">
          <a:blip r:embed="rId4">
            <a:extLst>
              <a:ext uri="{28A0092B-C50C-407E-A947-70E740481C1C}">
                <a14:useLocalDpi xmlns:a14="http://schemas.microsoft.com/office/drawing/2010/main" val="0"/>
              </a:ext>
            </a:extLst>
          </a:blip>
          <a:srcRect l="865" t="14111" r="-865" b="10016"/>
          <a:stretch/>
        </p:blipFill>
        <p:spPr bwMode="auto">
          <a:xfrm>
            <a:off x="-4177" y="1228462"/>
            <a:ext cx="8386763" cy="47357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Imagen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4437" y="250162"/>
            <a:ext cx="2401824" cy="688848"/>
          </a:xfrm>
          <a:prstGeom prst="rect">
            <a:avLst/>
          </a:prstGeom>
        </p:spPr>
      </p:pic>
      <p:sp>
        <p:nvSpPr>
          <p:cNvPr id="29" name="CuadroTexto 28"/>
          <p:cNvSpPr txBox="1"/>
          <p:nvPr/>
        </p:nvSpPr>
        <p:spPr>
          <a:xfrm>
            <a:off x="3115430" y="340484"/>
            <a:ext cx="8708270" cy="423707"/>
          </a:xfrm>
          <a:prstGeom prst="rect">
            <a:avLst/>
          </a:prstGeom>
          <a:solidFill>
            <a:srgbClr val="D6BA8C"/>
          </a:solidFill>
          <a:ln>
            <a:solidFill>
              <a:srgbClr val="D6BA8C"/>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350" b="1" i="0" u="none" strike="noStrike" kern="1200" cap="none" spc="0" normalizeH="0" baseline="0" noProof="0" dirty="0">
              <a:ln>
                <a:noFill/>
              </a:ln>
              <a:solidFill>
                <a:srgbClr val="003A1A"/>
              </a:solidFill>
              <a:effectLst/>
              <a:uLnTx/>
              <a:uFillTx/>
              <a:latin typeface="Calibri" panose="020F0502020204030204"/>
              <a:ea typeface="+mn-ea"/>
              <a:cs typeface="+mn-cs"/>
            </a:endParaRPr>
          </a:p>
        </p:txBody>
      </p:sp>
      <p:sp>
        <p:nvSpPr>
          <p:cNvPr id="30" name="18 CuadroTexto"/>
          <p:cNvSpPr txBox="1"/>
          <p:nvPr/>
        </p:nvSpPr>
        <p:spPr>
          <a:xfrm>
            <a:off x="2903764" y="236086"/>
            <a:ext cx="8747790" cy="400110"/>
          </a:xfrm>
          <a:prstGeom prst="rect">
            <a:avLst/>
          </a:prstGeom>
          <a:solidFill>
            <a:srgbClr val="003A1A"/>
          </a:solidFill>
          <a:ln>
            <a:solidFill>
              <a:srgbClr val="003A1A"/>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2000" b="1" i="0" u="none" strike="noStrike" kern="1200" cap="none" spc="0" normalizeH="0" baseline="0" noProof="0" dirty="0" smtClean="0">
                <a:ln>
                  <a:noFill/>
                </a:ln>
                <a:solidFill>
                  <a:srgbClr val="D6BA8C"/>
                </a:solidFill>
                <a:effectLst/>
                <a:uLnTx/>
                <a:uFillTx/>
                <a:latin typeface="Montserrat Medium" panose="00000600000000000000" pitchFamily="2" charset="0"/>
              </a:rPr>
              <a:t>Cambios</a:t>
            </a:r>
            <a:r>
              <a:rPr kumimoji="0" lang="es-MX" sz="2000" b="1" i="0" u="none" strike="noStrike" kern="1200" cap="none" spc="0" normalizeH="0" noProof="0" dirty="0" smtClean="0">
                <a:ln>
                  <a:noFill/>
                </a:ln>
                <a:solidFill>
                  <a:srgbClr val="D6BA8C"/>
                </a:solidFill>
                <a:effectLst/>
                <a:uLnTx/>
                <a:uFillTx/>
                <a:latin typeface="Montserrat Medium" panose="00000600000000000000" pitchFamily="2" charset="0"/>
              </a:rPr>
              <a:t> en los </a:t>
            </a:r>
            <a:r>
              <a:rPr kumimoji="0" lang="es-MX" sz="2000" b="1" i="0" u="none" strike="noStrike" kern="1200" cap="none" spc="0" normalizeH="0" noProof="0" dirty="0" err="1" smtClean="0">
                <a:ln>
                  <a:noFill/>
                </a:ln>
                <a:solidFill>
                  <a:srgbClr val="D6BA8C"/>
                </a:solidFill>
                <a:effectLst/>
                <a:uLnTx/>
                <a:uFillTx/>
                <a:latin typeface="Montserrat Medium" panose="00000600000000000000" pitchFamily="2" charset="0"/>
              </a:rPr>
              <a:t>Pp</a:t>
            </a:r>
            <a:endParaRPr kumimoji="0" lang="es-MX" sz="2000" b="1" i="0" u="none" strike="noStrike" kern="1200" cap="none" spc="0" normalizeH="0" baseline="0" noProof="0" dirty="0">
              <a:ln>
                <a:noFill/>
              </a:ln>
              <a:solidFill>
                <a:srgbClr val="D6BA8C"/>
              </a:solidFill>
              <a:effectLst/>
              <a:uLnTx/>
              <a:uFillTx/>
              <a:latin typeface="Montserrat Medium" panose="00000600000000000000" pitchFamily="2" charset="0"/>
            </a:endParaRPr>
          </a:p>
        </p:txBody>
      </p:sp>
      <p:grpSp>
        <p:nvGrpSpPr>
          <p:cNvPr id="19" name="Grupo 18"/>
          <p:cNvGrpSpPr/>
          <p:nvPr/>
        </p:nvGrpSpPr>
        <p:grpSpPr>
          <a:xfrm>
            <a:off x="11370979" y="6489835"/>
            <a:ext cx="821021" cy="372710"/>
            <a:chOff x="7231987" y="5437273"/>
            <a:chExt cx="821021" cy="372710"/>
          </a:xfrm>
        </p:grpSpPr>
        <p:sp>
          <p:nvSpPr>
            <p:cNvPr id="20" name="CuadroTexto 19"/>
            <p:cNvSpPr txBox="1"/>
            <p:nvPr/>
          </p:nvSpPr>
          <p:spPr>
            <a:xfrm>
              <a:off x="7334048" y="5437273"/>
              <a:ext cx="718960" cy="300082"/>
            </a:xfrm>
            <a:prstGeom prst="rect">
              <a:avLst/>
            </a:prstGeom>
            <a:solidFill>
              <a:srgbClr val="D6BA8C"/>
            </a:solidFill>
            <a:ln>
              <a:solidFill>
                <a:srgbClr val="D6BA8C"/>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350" b="1" i="0" u="none" strike="noStrike" kern="1200" cap="none" spc="0" normalizeH="0" baseline="0" noProof="0" dirty="0">
                <a:ln>
                  <a:noFill/>
                </a:ln>
                <a:solidFill>
                  <a:srgbClr val="003A1A"/>
                </a:solidFill>
                <a:effectLst/>
                <a:uLnTx/>
                <a:uFillTx/>
                <a:latin typeface="Calibri" panose="020F0502020204030204"/>
                <a:ea typeface="+mn-ea"/>
                <a:cs typeface="+mn-cs"/>
              </a:endParaRPr>
            </a:p>
          </p:txBody>
        </p:sp>
        <p:sp>
          <p:nvSpPr>
            <p:cNvPr id="21" name="18 CuadroTexto"/>
            <p:cNvSpPr txBox="1"/>
            <p:nvPr/>
          </p:nvSpPr>
          <p:spPr>
            <a:xfrm>
              <a:off x="7231987" y="5502206"/>
              <a:ext cx="718960" cy="307777"/>
            </a:xfrm>
            <a:prstGeom prst="rect">
              <a:avLst/>
            </a:prstGeom>
            <a:solidFill>
              <a:srgbClr val="003A1A"/>
            </a:solidFill>
            <a:ln>
              <a:solidFill>
                <a:srgbClr val="003A1A"/>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smtClean="0">
                  <a:ln>
                    <a:noFill/>
                  </a:ln>
                  <a:solidFill>
                    <a:srgbClr val="D6BA8C"/>
                  </a:solidFill>
                  <a:effectLst/>
                  <a:uLnTx/>
                  <a:uFillTx/>
                  <a:latin typeface="Calibri" panose="020F0502020204030204"/>
                  <a:ea typeface="+mn-ea"/>
                  <a:cs typeface="+mn-cs"/>
                </a:rPr>
                <a:t>15</a:t>
              </a:r>
              <a:endParaRPr kumimoji="0" lang="es-MX" sz="1400" b="1" i="0" u="none" strike="noStrike" kern="1200" cap="none" spc="0" normalizeH="0" baseline="0" noProof="0" dirty="0">
                <a:ln>
                  <a:noFill/>
                </a:ln>
                <a:solidFill>
                  <a:srgbClr val="D6BA8C"/>
                </a:solidFill>
                <a:effectLst/>
                <a:uLnTx/>
                <a:uFillTx/>
                <a:latin typeface="Calibri" panose="020F0502020204030204"/>
                <a:ea typeface="+mn-ea"/>
                <a:cs typeface="+mn-cs"/>
              </a:endParaRPr>
            </a:p>
          </p:txBody>
        </p:sp>
      </p:grpSp>
      <p:sp>
        <p:nvSpPr>
          <p:cNvPr id="3" name="Rectángulo 2"/>
          <p:cNvSpPr/>
          <p:nvPr/>
        </p:nvSpPr>
        <p:spPr>
          <a:xfrm>
            <a:off x="458037" y="5996565"/>
            <a:ext cx="11193517" cy="738664"/>
          </a:xfrm>
          <a:prstGeom prst="rect">
            <a:avLst/>
          </a:prstGeom>
        </p:spPr>
        <p:txBody>
          <a:bodyPr wrap="square">
            <a:spAutoFit/>
          </a:bodyPr>
          <a:lstStyle/>
          <a:p>
            <a:r>
              <a:rPr lang="es-MX" sz="1400" dirty="0" smtClean="0">
                <a:latin typeface="Montserrat Medium" panose="00000600000000000000" pitchFamily="2" charset="0"/>
              </a:rPr>
              <a:t>Consultar: Aspectos a considerar para la elaboración del diagnóstico de los programas presupuestarios de nueva creación o con cambios sustanciales que se propongan incluir en la Estructura Programática del Presupuesto de Egresos de la Federación.</a:t>
            </a:r>
            <a:endParaRPr lang="es-MX" sz="1400" dirty="0">
              <a:latin typeface="Montserrat Medium" panose="00000600000000000000" pitchFamily="2" charset="0"/>
            </a:endParaRPr>
          </a:p>
        </p:txBody>
      </p:sp>
      <p:pic>
        <p:nvPicPr>
          <p:cNvPr id="1025" name="Picture 528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255" y="1797412"/>
            <a:ext cx="45719" cy="952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3"/>
          <p:cNvSpPr>
            <a:spLocks noChangeArrowheads="1"/>
          </p:cNvSpPr>
          <p:nvPr/>
        </p:nvSpPr>
        <p:spPr bwMode="auto">
          <a:xfrm>
            <a:off x="947519" y="953050"/>
            <a:ext cx="10799832" cy="5098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457200" marR="0" lvl="1" indent="0" algn="l" defTabSz="914400" rtl="0" eaLnBrk="0" fontAlgn="base" latinLnBrk="0" hangingPunct="0">
              <a:lnSpc>
                <a:spcPct val="100000"/>
              </a:lnSpc>
              <a:spcBef>
                <a:spcPct val="0"/>
              </a:spcBef>
              <a:spcAft>
                <a:spcPct val="0"/>
              </a:spcAft>
              <a:buClr>
                <a:srgbClr val="000000"/>
              </a:buClr>
              <a:buSzPct val="100000"/>
              <a:buFontTx/>
              <a:buAutoNum type="arabicPeriod"/>
              <a:tabLst/>
            </a:pPr>
            <a:endParaRPr kumimoji="0" lang="es-MX" altLang="es-MX" sz="1100" b="0" i="0" u="none" strike="noStrike" cap="none" normalizeH="0" baseline="30000" dirty="0" smtClean="0">
              <a:ln>
                <a:noFill/>
              </a:ln>
              <a:solidFill>
                <a:srgbClr val="000000"/>
              </a:solidFill>
              <a:effectLst/>
              <a:latin typeface="Montserrat" panose="00000500000000000000" pitchFamily="2" charset="0"/>
            </a:endParaRPr>
          </a:p>
          <a:p>
            <a:pPr lvl="1">
              <a:buClr>
                <a:srgbClr val="000000"/>
              </a:buClr>
              <a:buSzPct val="100000"/>
              <a:buFontTx/>
              <a:buAutoNum type="arabicPeriod"/>
            </a:pPr>
            <a:r>
              <a:rPr lang="es-MX" altLang="es-MX" sz="2000" dirty="0">
                <a:latin typeface="Montserrat" panose="00000500000000000000" pitchFamily="2" charset="0"/>
              </a:rPr>
              <a:t>Programas presupuestarios de nueva creación propuestos para incluirse en la Estructura Programática del proyecto de Presupuesto de Egresos de la Federación.</a:t>
            </a:r>
          </a:p>
          <a:p>
            <a:pPr lvl="1">
              <a:buClr>
                <a:srgbClr val="000000"/>
              </a:buClr>
              <a:buSzPct val="100000"/>
              <a:buFontTx/>
              <a:buAutoNum type="arabicPeriod"/>
            </a:pPr>
            <a:endParaRPr lang="es-MX" altLang="es-MX" sz="2000" dirty="0">
              <a:latin typeface="Montserrat" panose="00000500000000000000" pitchFamily="2" charset="0"/>
            </a:endParaRPr>
          </a:p>
          <a:p>
            <a:pPr lvl="1">
              <a:buClr>
                <a:srgbClr val="000000"/>
              </a:buClr>
              <a:buSzPct val="100000"/>
              <a:buFontTx/>
              <a:buAutoNum type="arabicPeriod"/>
            </a:pPr>
            <a:r>
              <a:rPr lang="es-MX" altLang="es-MX" sz="2000" dirty="0">
                <a:latin typeface="Montserrat" panose="00000500000000000000" pitchFamily="2" charset="0"/>
              </a:rPr>
              <a:t>Programas presupuestarios con cambios </a:t>
            </a:r>
            <a:r>
              <a:rPr lang="es-MX" altLang="es-MX" sz="2000" dirty="0" smtClean="0">
                <a:latin typeface="Montserrat" panose="00000500000000000000" pitchFamily="2" charset="0"/>
              </a:rPr>
              <a:t>sustanciales</a:t>
            </a:r>
            <a:endParaRPr lang="es-MX" altLang="es-MX" sz="2000" dirty="0">
              <a:latin typeface="Montserrat" panose="00000500000000000000" pitchFamily="2" charset="0"/>
            </a:endParaRPr>
          </a:p>
          <a:p>
            <a:pPr lvl="1">
              <a:buClr>
                <a:srgbClr val="000000"/>
              </a:buClr>
              <a:buSzPct val="100000"/>
              <a:buFontTx/>
              <a:buAutoNum type="arabicPeriod"/>
            </a:pPr>
            <a:endParaRPr lang="es-MX" sz="2000" dirty="0">
              <a:latin typeface="Montserrat" panose="00000500000000000000" pitchFamily="2" charset="0"/>
            </a:endParaRPr>
          </a:p>
          <a:p>
            <a:pPr lvl="4" algn="just">
              <a:buClr>
                <a:srgbClr val="000000"/>
              </a:buClr>
              <a:buSzPct val="100000"/>
            </a:pPr>
            <a:r>
              <a:rPr lang="es-MX" sz="2000" dirty="0">
                <a:latin typeface="Montserrat" panose="00000500000000000000" pitchFamily="2" charset="0"/>
              </a:rPr>
              <a:t>Los cambios sustanciales se refiere a las modificaciones de los programas presupuestarios en el Fin o el Propósito de su Matriz de Indicadores para </a:t>
            </a:r>
            <a:r>
              <a:rPr lang="es-MX" sz="2000" dirty="0" smtClean="0">
                <a:latin typeface="Montserrat" panose="00000500000000000000" pitchFamily="2" charset="0"/>
              </a:rPr>
              <a:t>Resultados </a:t>
            </a:r>
            <a:r>
              <a:rPr lang="es-MX" sz="2000" dirty="0">
                <a:latin typeface="Montserrat" panose="00000500000000000000" pitchFamily="2" charset="0"/>
              </a:rPr>
              <a:t>(MIR), en la definición y caracterización de su población o área de enfoque objetivo o en alguno de sus componentes, tipos de apoyo o entregables que incidan directamente en el Propósito del programa presupuestario, de acuerdo con el numeral 2, inciso d) del Programa Anual de Evaluación de los Programas Federales y de los Fondos de Aportaciones Federales 2019</a:t>
            </a:r>
          </a:p>
          <a:p>
            <a:pPr marL="457200" marR="0" lvl="1" indent="0" algn="l" defTabSz="914400" rtl="0" eaLnBrk="0" fontAlgn="base" latinLnBrk="0" hangingPunct="0">
              <a:lnSpc>
                <a:spcPct val="100000"/>
              </a:lnSpc>
              <a:spcBef>
                <a:spcPct val="0"/>
              </a:spcBef>
              <a:spcAft>
                <a:spcPct val="0"/>
              </a:spcAft>
              <a:buClr>
                <a:srgbClr val="000000"/>
              </a:buClr>
              <a:buSzPct val="100000"/>
              <a:buFontTx/>
              <a:buAutoNum type="arabicPeriod"/>
              <a:tabLst/>
            </a:pPr>
            <a:endParaRPr kumimoji="0" lang="es-MX" altLang="es-MX" sz="1800" b="0" i="0" u="none" strike="noStrike" cap="none" normalizeH="0" baseline="0" dirty="0" smtClean="0">
              <a:ln>
                <a:noFill/>
              </a:ln>
              <a:solidFill>
                <a:schemeClr val="tx1"/>
              </a:solidFill>
              <a:effectLst/>
              <a:latin typeface="Montserrat" panose="00000500000000000000" pitchFamily="2" charset="0"/>
            </a:endParaRPr>
          </a:p>
        </p:txBody>
      </p:sp>
    </p:spTree>
    <p:extLst>
      <p:ext uri="{BB962C8B-B14F-4D97-AF65-F5344CB8AC3E}">
        <p14:creationId xmlns:p14="http://schemas.microsoft.com/office/powerpoint/2010/main" val="2603719479"/>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3" name="Blop-Mark_DiAngelo-79054334.wav"/>
          </p:stSnd>
        </p:sndAc>
      </p:transition>
    </mc:Choice>
    <mc:Fallback xmlns="">
      <p:transition spd="slow">
        <p:split orient="vert"/>
        <p:sndAc>
          <p:stSnd>
            <p:snd r:embed="rId12" name="Blop-Mark_DiAngelo-79054334.wav"/>
          </p:stSnd>
        </p:sndAc>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Imagen 86"/>
          <p:cNvPicPr>
            <a:picLocks noChangeAspect="1" noChangeArrowheads="1"/>
          </p:cNvPicPr>
          <p:nvPr/>
        </p:nvPicPr>
        <p:blipFill rotWithShape="1">
          <a:blip r:embed="rId4">
            <a:extLst>
              <a:ext uri="{28A0092B-C50C-407E-A947-70E740481C1C}">
                <a14:useLocalDpi xmlns:a14="http://schemas.microsoft.com/office/drawing/2010/main" val="0"/>
              </a:ext>
            </a:extLst>
          </a:blip>
          <a:srcRect l="865" t="14111" r="-865" b="10016"/>
          <a:stretch/>
        </p:blipFill>
        <p:spPr bwMode="auto">
          <a:xfrm>
            <a:off x="-4177" y="1228462"/>
            <a:ext cx="8386763" cy="47357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Imagen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4437" y="250162"/>
            <a:ext cx="2401824" cy="688848"/>
          </a:xfrm>
          <a:prstGeom prst="rect">
            <a:avLst/>
          </a:prstGeom>
        </p:spPr>
      </p:pic>
      <p:sp>
        <p:nvSpPr>
          <p:cNvPr id="29" name="CuadroTexto 28"/>
          <p:cNvSpPr txBox="1"/>
          <p:nvPr/>
        </p:nvSpPr>
        <p:spPr>
          <a:xfrm>
            <a:off x="3115430" y="340484"/>
            <a:ext cx="8708270" cy="423707"/>
          </a:xfrm>
          <a:prstGeom prst="rect">
            <a:avLst/>
          </a:prstGeom>
          <a:solidFill>
            <a:srgbClr val="D6BA8C"/>
          </a:solidFill>
          <a:ln>
            <a:solidFill>
              <a:srgbClr val="D6BA8C"/>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350" b="1" i="0" u="none" strike="noStrike" kern="1200" cap="none" spc="0" normalizeH="0" baseline="0" noProof="0" dirty="0">
              <a:ln>
                <a:noFill/>
              </a:ln>
              <a:solidFill>
                <a:srgbClr val="003A1A"/>
              </a:solidFill>
              <a:effectLst/>
              <a:uLnTx/>
              <a:uFillTx/>
              <a:latin typeface="Calibri" panose="020F0502020204030204"/>
              <a:ea typeface="+mn-ea"/>
              <a:cs typeface="+mn-cs"/>
            </a:endParaRPr>
          </a:p>
        </p:txBody>
      </p:sp>
      <p:sp>
        <p:nvSpPr>
          <p:cNvPr id="30" name="18 CuadroTexto"/>
          <p:cNvSpPr txBox="1"/>
          <p:nvPr/>
        </p:nvSpPr>
        <p:spPr>
          <a:xfrm>
            <a:off x="2903764" y="236086"/>
            <a:ext cx="8747790" cy="400110"/>
          </a:xfrm>
          <a:prstGeom prst="rect">
            <a:avLst/>
          </a:prstGeom>
          <a:solidFill>
            <a:srgbClr val="003A1A"/>
          </a:solidFill>
          <a:ln>
            <a:solidFill>
              <a:srgbClr val="003A1A"/>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2000" b="1" i="0" u="none" strike="noStrike" kern="1200" cap="none" spc="0" normalizeH="0" baseline="0" noProof="0">
                <a:ln>
                  <a:noFill/>
                </a:ln>
                <a:solidFill>
                  <a:srgbClr val="D6BA8C"/>
                </a:solidFill>
                <a:effectLst/>
                <a:uLnTx/>
                <a:uFillTx/>
                <a:latin typeface="Montserrat Medium" panose="00000600000000000000" pitchFamily="2" charset="0"/>
                <a:ea typeface="+mn-ea"/>
                <a:cs typeface="+mn-cs"/>
              </a:rPr>
              <a:t>Estructura General del Diagnóstico</a:t>
            </a:r>
            <a:endParaRPr kumimoji="0" lang="es-MX" sz="2000" b="1" i="0" u="none" strike="noStrike" kern="1200" cap="none" spc="0" normalizeH="0" baseline="0" noProof="0" dirty="0">
              <a:ln>
                <a:noFill/>
              </a:ln>
              <a:solidFill>
                <a:srgbClr val="D6BA8C"/>
              </a:solidFill>
              <a:effectLst/>
              <a:uLnTx/>
              <a:uFillTx/>
              <a:latin typeface="Montserrat Medium" panose="00000600000000000000" pitchFamily="2" charset="0"/>
              <a:ea typeface="+mn-ea"/>
              <a:cs typeface="+mn-cs"/>
            </a:endParaRPr>
          </a:p>
        </p:txBody>
      </p:sp>
      <p:graphicFrame>
        <p:nvGraphicFramePr>
          <p:cNvPr id="15" name="Diagrama 14"/>
          <p:cNvGraphicFramePr/>
          <p:nvPr>
            <p:extLst/>
          </p:nvPr>
        </p:nvGraphicFramePr>
        <p:xfrm>
          <a:off x="883723" y="1043408"/>
          <a:ext cx="10846736" cy="5626467"/>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grpSp>
        <p:nvGrpSpPr>
          <p:cNvPr id="19" name="Grupo 18"/>
          <p:cNvGrpSpPr/>
          <p:nvPr/>
        </p:nvGrpSpPr>
        <p:grpSpPr>
          <a:xfrm>
            <a:off x="11370979" y="6489835"/>
            <a:ext cx="821021" cy="372710"/>
            <a:chOff x="7231987" y="5437273"/>
            <a:chExt cx="821021" cy="372710"/>
          </a:xfrm>
        </p:grpSpPr>
        <p:sp>
          <p:nvSpPr>
            <p:cNvPr id="20" name="CuadroTexto 19"/>
            <p:cNvSpPr txBox="1"/>
            <p:nvPr/>
          </p:nvSpPr>
          <p:spPr>
            <a:xfrm>
              <a:off x="7334048" y="5437273"/>
              <a:ext cx="718960" cy="300082"/>
            </a:xfrm>
            <a:prstGeom prst="rect">
              <a:avLst/>
            </a:prstGeom>
            <a:solidFill>
              <a:srgbClr val="D6BA8C"/>
            </a:solidFill>
            <a:ln>
              <a:solidFill>
                <a:srgbClr val="D6BA8C"/>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350" b="1" i="0" u="none" strike="noStrike" kern="1200" cap="none" spc="0" normalizeH="0" baseline="0" noProof="0" dirty="0">
                <a:ln>
                  <a:noFill/>
                </a:ln>
                <a:solidFill>
                  <a:srgbClr val="003A1A"/>
                </a:solidFill>
                <a:effectLst/>
                <a:uLnTx/>
                <a:uFillTx/>
                <a:latin typeface="Calibri" panose="020F0502020204030204"/>
                <a:ea typeface="+mn-ea"/>
                <a:cs typeface="+mn-cs"/>
              </a:endParaRPr>
            </a:p>
          </p:txBody>
        </p:sp>
        <p:sp>
          <p:nvSpPr>
            <p:cNvPr id="21" name="18 CuadroTexto"/>
            <p:cNvSpPr txBox="1"/>
            <p:nvPr/>
          </p:nvSpPr>
          <p:spPr>
            <a:xfrm>
              <a:off x="7231987" y="5502206"/>
              <a:ext cx="718960" cy="307777"/>
            </a:xfrm>
            <a:prstGeom prst="rect">
              <a:avLst/>
            </a:prstGeom>
            <a:solidFill>
              <a:srgbClr val="003A1A"/>
            </a:solidFill>
            <a:ln>
              <a:solidFill>
                <a:srgbClr val="003A1A"/>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smtClean="0">
                  <a:ln>
                    <a:noFill/>
                  </a:ln>
                  <a:solidFill>
                    <a:srgbClr val="D6BA8C"/>
                  </a:solidFill>
                  <a:effectLst/>
                  <a:uLnTx/>
                  <a:uFillTx/>
                  <a:latin typeface="Calibri" panose="020F0502020204030204"/>
                  <a:ea typeface="+mn-ea"/>
                  <a:cs typeface="+mn-cs"/>
                </a:rPr>
                <a:t>16</a:t>
              </a:r>
              <a:endParaRPr kumimoji="0" lang="es-MX" sz="1400" b="1" i="0" u="none" strike="noStrike" kern="1200" cap="none" spc="0" normalizeH="0" baseline="0" noProof="0" dirty="0">
                <a:ln>
                  <a:noFill/>
                </a:ln>
                <a:solidFill>
                  <a:srgbClr val="D6BA8C"/>
                </a:solidFill>
                <a:effectLst/>
                <a:uLnTx/>
                <a:uFillTx/>
                <a:latin typeface="Calibri" panose="020F0502020204030204"/>
                <a:ea typeface="+mn-ea"/>
                <a:cs typeface="+mn-cs"/>
              </a:endParaRPr>
            </a:p>
          </p:txBody>
        </p:sp>
      </p:grpSp>
      <p:sp>
        <p:nvSpPr>
          <p:cNvPr id="3" name="Rectángulo 2"/>
          <p:cNvSpPr/>
          <p:nvPr/>
        </p:nvSpPr>
        <p:spPr>
          <a:xfrm>
            <a:off x="-4177" y="6416268"/>
            <a:ext cx="11375156" cy="58477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smtClean="0">
                <a:ln>
                  <a:noFill/>
                </a:ln>
                <a:solidFill>
                  <a:prstClr val="black"/>
                </a:solidFill>
                <a:effectLst/>
                <a:uLnTx/>
                <a:uFillTx/>
                <a:latin typeface="Calibri"/>
                <a:ea typeface="+mn-ea"/>
                <a:cs typeface="+mn-cs"/>
              </a:rPr>
              <a:t>*</a:t>
            </a:r>
            <a:r>
              <a:rPr kumimoji="0" lang="es-MX" sz="1400" b="0" i="0" u="none" strike="noStrike" kern="1200" cap="none" spc="0" normalizeH="0" baseline="0" noProof="0" dirty="0" smtClean="0">
                <a:ln>
                  <a:noFill/>
                </a:ln>
                <a:solidFill>
                  <a:prstClr val="black"/>
                </a:solidFill>
                <a:effectLst/>
                <a:uLnTx/>
                <a:uFillTx/>
                <a:latin typeface="Montserrat Medium" panose="00000600000000000000" pitchFamily="2" charset="0"/>
                <a:ea typeface="+mn-ea"/>
                <a:cs typeface="+mn-cs"/>
              </a:rPr>
              <a:t>Consultar: </a:t>
            </a:r>
            <a:r>
              <a:rPr kumimoji="0" lang="es-MX" sz="1800" b="0" i="0" u="none" strike="noStrike" kern="1200" cap="none" spc="0" normalizeH="0" baseline="0" noProof="0" dirty="0">
                <a:ln>
                  <a:noFill/>
                </a:ln>
                <a:solidFill>
                  <a:prstClr val="black"/>
                </a:solidFill>
                <a:effectLst/>
                <a:uLnTx/>
                <a:uFillTx/>
                <a:latin typeface="Calibri"/>
                <a:ea typeface="+mn-ea"/>
                <a:cs typeface="+mn-cs"/>
              </a:rPr>
              <a:t>https://www.gob.mx/cms/upIoads/attachment/file/154432/Lineamientos_EvaIuaci_n_Programas.pdf</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400" b="0" i="0" u="none" strike="noStrike" kern="1200" cap="none" spc="0" normalizeH="0" baseline="0" noProof="0" dirty="0">
              <a:ln>
                <a:noFill/>
              </a:ln>
              <a:solidFill>
                <a:prstClr val="black"/>
              </a:solidFill>
              <a:effectLst/>
              <a:uLnTx/>
              <a:uFillTx/>
              <a:latin typeface="Montserrat Medium" panose="00000600000000000000" pitchFamily="2" charset="0"/>
              <a:ea typeface="+mn-ea"/>
              <a:cs typeface="+mn-cs"/>
            </a:endParaRPr>
          </a:p>
        </p:txBody>
      </p:sp>
    </p:spTree>
    <p:extLst>
      <p:ext uri="{BB962C8B-B14F-4D97-AF65-F5344CB8AC3E}">
        <p14:creationId xmlns:p14="http://schemas.microsoft.com/office/powerpoint/2010/main" val="3720404630"/>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3" name="Blop-Mark_DiAngelo-79054334.wav"/>
          </p:stSnd>
        </p:sndAc>
      </p:transition>
    </mc:Choice>
    <mc:Fallback xmlns="">
      <p:transition spd="slow">
        <p:split orient="vert"/>
        <p:sndAc>
          <p:stSnd>
            <p:snd r:embed="rId12" name="Blop-Mark_DiAngelo-79054334.wav"/>
          </p:stSnd>
        </p:sndAc>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Imagen 86"/>
          <p:cNvPicPr>
            <a:picLocks noChangeAspect="1" noChangeArrowheads="1"/>
          </p:cNvPicPr>
          <p:nvPr/>
        </p:nvPicPr>
        <p:blipFill rotWithShape="1">
          <a:blip r:embed="rId4">
            <a:extLst>
              <a:ext uri="{28A0092B-C50C-407E-A947-70E740481C1C}">
                <a14:useLocalDpi xmlns:a14="http://schemas.microsoft.com/office/drawing/2010/main" val="0"/>
              </a:ext>
            </a:extLst>
          </a:blip>
          <a:srcRect l="865" t="14111" r="-865" b="10016"/>
          <a:stretch/>
        </p:blipFill>
        <p:spPr bwMode="auto">
          <a:xfrm>
            <a:off x="-4177" y="1228462"/>
            <a:ext cx="8386763" cy="47357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Imagen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4437" y="250162"/>
            <a:ext cx="2401824" cy="688848"/>
          </a:xfrm>
          <a:prstGeom prst="rect">
            <a:avLst/>
          </a:prstGeom>
        </p:spPr>
      </p:pic>
      <p:sp>
        <p:nvSpPr>
          <p:cNvPr id="29" name="CuadroTexto 28"/>
          <p:cNvSpPr txBox="1"/>
          <p:nvPr/>
        </p:nvSpPr>
        <p:spPr>
          <a:xfrm>
            <a:off x="3115430" y="340484"/>
            <a:ext cx="8708270" cy="423707"/>
          </a:xfrm>
          <a:prstGeom prst="rect">
            <a:avLst/>
          </a:prstGeom>
          <a:solidFill>
            <a:srgbClr val="D6BA8C"/>
          </a:solidFill>
          <a:ln>
            <a:solidFill>
              <a:srgbClr val="D6BA8C"/>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350" b="1" i="0" u="none" strike="noStrike" kern="1200" cap="none" spc="0" normalizeH="0" baseline="0" noProof="0" dirty="0">
              <a:ln>
                <a:noFill/>
              </a:ln>
              <a:solidFill>
                <a:srgbClr val="003A1A"/>
              </a:solidFill>
              <a:effectLst/>
              <a:uLnTx/>
              <a:uFillTx/>
              <a:latin typeface="Calibri" panose="020F0502020204030204"/>
              <a:ea typeface="+mn-ea"/>
              <a:cs typeface="+mn-cs"/>
            </a:endParaRPr>
          </a:p>
        </p:txBody>
      </p:sp>
      <p:sp>
        <p:nvSpPr>
          <p:cNvPr id="30" name="18 CuadroTexto"/>
          <p:cNvSpPr txBox="1"/>
          <p:nvPr/>
        </p:nvSpPr>
        <p:spPr>
          <a:xfrm>
            <a:off x="2903764" y="236086"/>
            <a:ext cx="8747790" cy="400110"/>
          </a:xfrm>
          <a:prstGeom prst="rect">
            <a:avLst/>
          </a:prstGeom>
          <a:solidFill>
            <a:srgbClr val="003A1A"/>
          </a:solidFill>
          <a:ln>
            <a:solidFill>
              <a:srgbClr val="003A1A"/>
            </a:solidFill>
          </a:ln>
        </p:spPr>
        <p:txBody>
          <a:bodyPr wrap="square" rtlCol="0">
            <a:spAutoFit/>
          </a:bodyPr>
          <a:lstStyle/>
          <a:p>
            <a:pPr lvl="0" algn="ctr">
              <a:defRPr/>
            </a:pPr>
            <a:r>
              <a:rPr lang="es-MX" sz="2000" b="1">
                <a:solidFill>
                  <a:srgbClr val="D6BA8C"/>
                </a:solidFill>
                <a:latin typeface="Montserrat Medium" panose="00000600000000000000" pitchFamily="2" charset="0"/>
              </a:rPr>
              <a:t>Estructura General del Diagnóstico</a:t>
            </a:r>
            <a:endParaRPr lang="es-MX" sz="2000" b="1" dirty="0">
              <a:solidFill>
                <a:srgbClr val="D6BA8C"/>
              </a:solidFill>
              <a:latin typeface="Montserrat Medium" panose="00000600000000000000" pitchFamily="2" charset="0"/>
            </a:endParaRPr>
          </a:p>
        </p:txBody>
      </p:sp>
      <p:graphicFrame>
        <p:nvGraphicFramePr>
          <p:cNvPr id="15" name="Diagrama 14"/>
          <p:cNvGraphicFramePr/>
          <p:nvPr>
            <p:extLst/>
          </p:nvPr>
        </p:nvGraphicFramePr>
        <p:xfrm>
          <a:off x="883723" y="1043408"/>
          <a:ext cx="10846736" cy="5626467"/>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grpSp>
        <p:nvGrpSpPr>
          <p:cNvPr id="19" name="Grupo 18"/>
          <p:cNvGrpSpPr/>
          <p:nvPr/>
        </p:nvGrpSpPr>
        <p:grpSpPr>
          <a:xfrm>
            <a:off x="11370979" y="6489835"/>
            <a:ext cx="821021" cy="372710"/>
            <a:chOff x="7231987" y="5437273"/>
            <a:chExt cx="821021" cy="372710"/>
          </a:xfrm>
        </p:grpSpPr>
        <p:sp>
          <p:nvSpPr>
            <p:cNvPr id="20" name="CuadroTexto 19"/>
            <p:cNvSpPr txBox="1"/>
            <p:nvPr/>
          </p:nvSpPr>
          <p:spPr>
            <a:xfrm>
              <a:off x="7334048" y="5437273"/>
              <a:ext cx="718960" cy="300082"/>
            </a:xfrm>
            <a:prstGeom prst="rect">
              <a:avLst/>
            </a:prstGeom>
            <a:solidFill>
              <a:srgbClr val="D6BA8C"/>
            </a:solidFill>
            <a:ln>
              <a:solidFill>
                <a:srgbClr val="D6BA8C"/>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350" b="1" i="0" u="none" strike="noStrike" kern="1200" cap="none" spc="0" normalizeH="0" baseline="0" noProof="0" dirty="0">
                <a:ln>
                  <a:noFill/>
                </a:ln>
                <a:solidFill>
                  <a:srgbClr val="003A1A"/>
                </a:solidFill>
                <a:effectLst/>
                <a:uLnTx/>
                <a:uFillTx/>
                <a:latin typeface="Calibri" panose="020F0502020204030204"/>
                <a:ea typeface="+mn-ea"/>
                <a:cs typeface="+mn-cs"/>
              </a:endParaRPr>
            </a:p>
          </p:txBody>
        </p:sp>
        <p:sp>
          <p:nvSpPr>
            <p:cNvPr id="21" name="18 CuadroTexto"/>
            <p:cNvSpPr txBox="1"/>
            <p:nvPr/>
          </p:nvSpPr>
          <p:spPr>
            <a:xfrm>
              <a:off x="7231987" y="5502206"/>
              <a:ext cx="718960" cy="307777"/>
            </a:xfrm>
            <a:prstGeom prst="rect">
              <a:avLst/>
            </a:prstGeom>
            <a:solidFill>
              <a:srgbClr val="003A1A"/>
            </a:solidFill>
            <a:ln>
              <a:solidFill>
                <a:srgbClr val="003A1A"/>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smtClean="0">
                  <a:solidFill>
                    <a:srgbClr val="D6BA8C"/>
                  </a:solidFill>
                  <a:latin typeface="Calibri" panose="020F0502020204030204"/>
                </a:rPr>
                <a:t>17</a:t>
              </a:r>
              <a:endParaRPr kumimoji="0" lang="es-MX" sz="1400" b="1" i="0" u="none" strike="noStrike" kern="1200" cap="none" spc="0" normalizeH="0" baseline="0" noProof="0" dirty="0">
                <a:ln>
                  <a:noFill/>
                </a:ln>
                <a:solidFill>
                  <a:srgbClr val="D6BA8C"/>
                </a:solidFill>
                <a:effectLst/>
                <a:uLnTx/>
                <a:uFillTx/>
                <a:latin typeface="Calibri" panose="020F0502020204030204"/>
                <a:ea typeface="+mn-ea"/>
                <a:cs typeface="+mn-cs"/>
              </a:endParaRPr>
            </a:p>
          </p:txBody>
        </p:sp>
      </p:grpSp>
      <p:sp>
        <p:nvSpPr>
          <p:cNvPr id="3" name="Rectángulo 2"/>
          <p:cNvSpPr/>
          <p:nvPr/>
        </p:nvSpPr>
        <p:spPr>
          <a:xfrm>
            <a:off x="-4177" y="6416268"/>
            <a:ext cx="11375156" cy="584775"/>
          </a:xfrm>
          <a:prstGeom prst="rect">
            <a:avLst/>
          </a:prstGeom>
        </p:spPr>
        <p:txBody>
          <a:bodyPr wrap="square">
            <a:spAutoFit/>
          </a:bodyPr>
          <a:lstStyle/>
          <a:p>
            <a:r>
              <a:rPr lang="es-MX" sz="1400" dirty="0" smtClean="0"/>
              <a:t>*</a:t>
            </a:r>
            <a:r>
              <a:rPr kumimoji="0" lang="es-MX" sz="1400" b="0" i="0" u="none" strike="noStrike" kern="1200" cap="none" spc="0" normalizeH="0" baseline="0" noProof="0" dirty="0" smtClean="0">
                <a:ln>
                  <a:noFill/>
                </a:ln>
                <a:solidFill>
                  <a:prstClr val="black"/>
                </a:solidFill>
                <a:effectLst/>
                <a:uLnTx/>
                <a:uFillTx/>
                <a:latin typeface="Montserrat Medium" panose="00000600000000000000" pitchFamily="2" charset="0"/>
                <a:ea typeface="+mn-ea"/>
                <a:cs typeface="+mn-cs"/>
              </a:rPr>
              <a:t>Consultar: </a:t>
            </a:r>
            <a:r>
              <a:rPr kumimoji="0" lang="es-MX" sz="1800" b="0" i="0" u="none" strike="noStrike" kern="1200" cap="none" spc="0" normalizeH="0" baseline="0" noProof="0" dirty="0">
                <a:ln>
                  <a:noFill/>
                </a:ln>
                <a:solidFill>
                  <a:prstClr val="black"/>
                </a:solidFill>
                <a:effectLst/>
                <a:uLnTx/>
                <a:uFillTx/>
                <a:latin typeface="Calibri"/>
                <a:ea typeface="+mn-ea"/>
                <a:cs typeface="+mn-cs"/>
              </a:rPr>
              <a:t>https://www.gob.mx/cms/upIoads/attachment/file/154432/Lineamientos_EvaIuaci_n_Programas.pdf</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400" b="0" i="0" u="none" strike="noStrike" kern="1200" cap="none" spc="0" normalizeH="0" baseline="0" noProof="0" dirty="0">
              <a:ln>
                <a:noFill/>
              </a:ln>
              <a:solidFill>
                <a:prstClr val="black"/>
              </a:solidFill>
              <a:effectLst/>
              <a:uLnTx/>
              <a:uFillTx/>
              <a:latin typeface="Montserrat Medium" panose="00000600000000000000" pitchFamily="2" charset="0"/>
              <a:ea typeface="+mn-ea"/>
              <a:cs typeface="+mn-cs"/>
            </a:endParaRPr>
          </a:p>
        </p:txBody>
      </p:sp>
    </p:spTree>
    <p:extLst>
      <p:ext uri="{BB962C8B-B14F-4D97-AF65-F5344CB8AC3E}">
        <p14:creationId xmlns:p14="http://schemas.microsoft.com/office/powerpoint/2010/main" val="395719047"/>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3" name="Blop-Mark_DiAngelo-79054334.wav"/>
          </p:stSnd>
        </p:sndAc>
      </p:transition>
    </mc:Choice>
    <mc:Fallback xmlns="">
      <p:transition spd="slow">
        <p:split orient="vert"/>
        <p:sndAc>
          <p:stSnd>
            <p:snd r:embed="rId12" name="Blop-Mark_DiAngelo-79054334.wav"/>
          </p:stSnd>
        </p:sndAc>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Imagen 86"/>
          <p:cNvPicPr>
            <a:picLocks noChangeAspect="1" noChangeArrowheads="1"/>
          </p:cNvPicPr>
          <p:nvPr/>
        </p:nvPicPr>
        <p:blipFill rotWithShape="1">
          <a:blip r:embed="rId4">
            <a:extLst>
              <a:ext uri="{28A0092B-C50C-407E-A947-70E740481C1C}">
                <a14:useLocalDpi xmlns:a14="http://schemas.microsoft.com/office/drawing/2010/main" val="0"/>
              </a:ext>
            </a:extLst>
          </a:blip>
          <a:srcRect l="865" t="14111" r="-865" b="10016"/>
          <a:stretch/>
        </p:blipFill>
        <p:spPr bwMode="auto">
          <a:xfrm>
            <a:off x="91073" y="1213530"/>
            <a:ext cx="8386763" cy="47357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Imagen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4437" y="250162"/>
            <a:ext cx="2401824" cy="688848"/>
          </a:xfrm>
          <a:prstGeom prst="rect">
            <a:avLst/>
          </a:prstGeom>
        </p:spPr>
      </p:pic>
      <p:sp>
        <p:nvSpPr>
          <p:cNvPr id="29" name="CuadroTexto 28"/>
          <p:cNvSpPr txBox="1"/>
          <p:nvPr/>
        </p:nvSpPr>
        <p:spPr>
          <a:xfrm>
            <a:off x="3115430" y="340484"/>
            <a:ext cx="8708270" cy="423707"/>
          </a:xfrm>
          <a:prstGeom prst="rect">
            <a:avLst/>
          </a:prstGeom>
          <a:solidFill>
            <a:srgbClr val="D6BA8C"/>
          </a:solidFill>
          <a:ln>
            <a:solidFill>
              <a:srgbClr val="D6BA8C"/>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350" b="1" i="0" u="none" strike="noStrike" kern="1200" cap="none" spc="0" normalizeH="0" baseline="0" noProof="0" dirty="0">
              <a:ln>
                <a:noFill/>
              </a:ln>
              <a:solidFill>
                <a:srgbClr val="003A1A"/>
              </a:solidFill>
              <a:effectLst/>
              <a:uLnTx/>
              <a:uFillTx/>
              <a:latin typeface="Calibri" panose="020F0502020204030204"/>
              <a:ea typeface="+mn-ea"/>
              <a:cs typeface="+mn-cs"/>
            </a:endParaRPr>
          </a:p>
        </p:txBody>
      </p:sp>
      <p:sp>
        <p:nvSpPr>
          <p:cNvPr id="30" name="18 CuadroTexto"/>
          <p:cNvSpPr txBox="1"/>
          <p:nvPr/>
        </p:nvSpPr>
        <p:spPr>
          <a:xfrm>
            <a:off x="2903764" y="236086"/>
            <a:ext cx="8747790" cy="400110"/>
          </a:xfrm>
          <a:prstGeom prst="rect">
            <a:avLst/>
          </a:prstGeom>
          <a:solidFill>
            <a:srgbClr val="003A1A"/>
          </a:solidFill>
          <a:ln>
            <a:solidFill>
              <a:srgbClr val="003A1A"/>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2000" b="1" i="0" u="none" strike="noStrike" kern="1200" cap="none" spc="0" normalizeH="0" baseline="0" noProof="0" dirty="0" smtClean="0">
                <a:ln>
                  <a:noFill/>
                </a:ln>
                <a:solidFill>
                  <a:srgbClr val="D6BA8C"/>
                </a:solidFill>
                <a:effectLst/>
                <a:uLnTx/>
                <a:uFillTx/>
                <a:latin typeface="Montserrat Medium" panose="00000600000000000000" pitchFamily="2" charset="0"/>
                <a:ea typeface="+mn-ea"/>
                <a:cs typeface="+mn-cs"/>
              </a:rPr>
              <a:t>Proceso</a:t>
            </a:r>
            <a:r>
              <a:rPr kumimoji="0" lang="es-MX" sz="2000" b="1" i="0" u="none" strike="noStrike" kern="1200" cap="none" spc="0" normalizeH="0" noProof="0" dirty="0" smtClean="0">
                <a:ln>
                  <a:noFill/>
                </a:ln>
                <a:solidFill>
                  <a:srgbClr val="D6BA8C"/>
                </a:solidFill>
                <a:effectLst/>
                <a:uLnTx/>
                <a:uFillTx/>
                <a:latin typeface="Montserrat Medium" panose="00000600000000000000" pitchFamily="2" charset="0"/>
                <a:ea typeface="+mn-ea"/>
                <a:cs typeface="+mn-cs"/>
              </a:rPr>
              <a:t> de actualización de </a:t>
            </a:r>
            <a:r>
              <a:rPr kumimoji="0" lang="es-MX" sz="2000" b="1" i="0" u="none" strike="noStrike" kern="1200" cap="none" spc="0" normalizeH="0" baseline="0" noProof="0" dirty="0" smtClean="0">
                <a:ln>
                  <a:noFill/>
                </a:ln>
                <a:solidFill>
                  <a:srgbClr val="D6BA8C"/>
                </a:solidFill>
                <a:effectLst/>
                <a:uLnTx/>
                <a:uFillTx/>
                <a:latin typeface="Montserrat Medium" panose="00000600000000000000" pitchFamily="2" charset="0"/>
                <a:ea typeface="+mn-ea"/>
                <a:cs typeface="+mn-cs"/>
              </a:rPr>
              <a:t>los </a:t>
            </a:r>
            <a:r>
              <a:rPr kumimoji="0" lang="es-MX" sz="2000" b="1" i="0" u="none" strike="noStrike" kern="1200" cap="none" spc="0" normalizeH="0" baseline="0" noProof="0" dirty="0" err="1" smtClean="0">
                <a:ln>
                  <a:noFill/>
                </a:ln>
                <a:solidFill>
                  <a:srgbClr val="D6BA8C"/>
                </a:solidFill>
                <a:effectLst/>
                <a:uLnTx/>
                <a:uFillTx/>
                <a:latin typeface="Montserrat Medium" panose="00000600000000000000" pitchFamily="2" charset="0"/>
                <a:ea typeface="+mn-ea"/>
                <a:cs typeface="+mn-cs"/>
              </a:rPr>
              <a:t>Pp</a:t>
            </a:r>
            <a:endParaRPr kumimoji="0" lang="es-MX" sz="2000" b="1" i="0" u="none" strike="noStrike" kern="1200" cap="none" spc="0" normalizeH="0" baseline="0" noProof="0" dirty="0">
              <a:ln>
                <a:noFill/>
              </a:ln>
              <a:solidFill>
                <a:srgbClr val="D6BA8C"/>
              </a:solidFill>
              <a:effectLst/>
              <a:uLnTx/>
              <a:uFillTx/>
              <a:latin typeface="Montserrat Medium" panose="00000600000000000000" pitchFamily="2" charset="0"/>
              <a:ea typeface="+mn-ea"/>
              <a:cs typeface="+mn-cs"/>
            </a:endParaRPr>
          </a:p>
        </p:txBody>
      </p:sp>
      <p:grpSp>
        <p:nvGrpSpPr>
          <p:cNvPr id="19" name="Grupo 18"/>
          <p:cNvGrpSpPr/>
          <p:nvPr/>
        </p:nvGrpSpPr>
        <p:grpSpPr>
          <a:xfrm>
            <a:off x="11370979" y="6489835"/>
            <a:ext cx="821021" cy="372710"/>
            <a:chOff x="7231987" y="5437273"/>
            <a:chExt cx="821021" cy="372710"/>
          </a:xfrm>
        </p:grpSpPr>
        <p:sp>
          <p:nvSpPr>
            <p:cNvPr id="20" name="CuadroTexto 19"/>
            <p:cNvSpPr txBox="1"/>
            <p:nvPr/>
          </p:nvSpPr>
          <p:spPr>
            <a:xfrm>
              <a:off x="7334048" y="5437273"/>
              <a:ext cx="718960" cy="300082"/>
            </a:xfrm>
            <a:prstGeom prst="rect">
              <a:avLst/>
            </a:prstGeom>
            <a:solidFill>
              <a:srgbClr val="D6BA8C"/>
            </a:solidFill>
            <a:ln>
              <a:solidFill>
                <a:srgbClr val="D6BA8C"/>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350" b="1" i="0" u="none" strike="noStrike" kern="1200" cap="none" spc="0" normalizeH="0" baseline="0" noProof="0" dirty="0">
                <a:ln>
                  <a:noFill/>
                </a:ln>
                <a:solidFill>
                  <a:srgbClr val="003A1A"/>
                </a:solidFill>
                <a:effectLst/>
                <a:uLnTx/>
                <a:uFillTx/>
                <a:latin typeface="Calibri" panose="020F0502020204030204"/>
                <a:ea typeface="+mn-ea"/>
                <a:cs typeface="+mn-cs"/>
              </a:endParaRPr>
            </a:p>
          </p:txBody>
        </p:sp>
        <p:sp>
          <p:nvSpPr>
            <p:cNvPr id="21" name="18 CuadroTexto"/>
            <p:cNvSpPr txBox="1"/>
            <p:nvPr/>
          </p:nvSpPr>
          <p:spPr>
            <a:xfrm>
              <a:off x="7231987" y="5502206"/>
              <a:ext cx="718960" cy="307777"/>
            </a:xfrm>
            <a:prstGeom prst="rect">
              <a:avLst/>
            </a:prstGeom>
            <a:solidFill>
              <a:srgbClr val="003A1A"/>
            </a:solidFill>
            <a:ln>
              <a:solidFill>
                <a:srgbClr val="003A1A"/>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smtClean="0">
                  <a:ln>
                    <a:noFill/>
                  </a:ln>
                  <a:solidFill>
                    <a:srgbClr val="D6BA8C"/>
                  </a:solidFill>
                  <a:effectLst/>
                  <a:uLnTx/>
                  <a:uFillTx/>
                  <a:latin typeface="Calibri" panose="020F0502020204030204"/>
                  <a:ea typeface="+mn-ea"/>
                  <a:cs typeface="+mn-cs"/>
                </a:rPr>
                <a:t>18</a:t>
              </a:r>
              <a:endParaRPr kumimoji="0" lang="es-MX" sz="1400" b="1" i="0" u="none" strike="noStrike" kern="1200" cap="none" spc="0" normalizeH="0" baseline="0" noProof="0" dirty="0">
                <a:ln>
                  <a:noFill/>
                </a:ln>
                <a:solidFill>
                  <a:srgbClr val="D6BA8C"/>
                </a:solidFill>
                <a:effectLst/>
                <a:uLnTx/>
                <a:uFillTx/>
                <a:latin typeface="Calibri" panose="020F0502020204030204"/>
                <a:ea typeface="+mn-ea"/>
                <a:cs typeface="+mn-cs"/>
              </a:endParaRPr>
            </a:p>
          </p:txBody>
        </p:sp>
      </p:grpSp>
      <p:graphicFrame>
        <p:nvGraphicFramePr>
          <p:cNvPr id="3" name="Diagrama 2"/>
          <p:cNvGraphicFramePr/>
          <p:nvPr>
            <p:extLst/>
          </p:nvPr>
        </p:nvGraphicFramePr>
        <p:xfrm>
          <a:off x="824334" y="1152525"/>
          <a:ext cx="10906125" cy="160972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graphicFrame>
        <p:nvGraphicFramePr>
          <p:cNvPr id="12" name="Diagrama 11"/>
          <p:cNvGraphicFramePr/>
          <p:nvPr>
            <p:extLst/>
          </p:nvPr>
        </p:nvGraphicFramePr>
        <p:xfrm>
          <a:off x="2095500" y="3889960"/>
          <a:ext cx="5629275" cy="1482140"/>
        </p:xfrm>
        <a:graphic>
          <a:graphicData uri="http://schemas.openxmlformats.org/drawingml/2006/diagram">
            <dgm:relIds xmlns:dgm="http://schemas.openxmlformats.org/drawingml/2006/diagram" xmlns:r="http://schemas.openxmlformats.org/officeDocument/2006/relationships" r:dm="rId11" r:lo="rId12" r:qs="rId13" r:cs="rId14"/>
          </a:graphicData>
        </a:graphic>
      </p:graphicFrame>
    </p:spTree>
    <p:extLst>
      <p:ext uri="{BB962C8B-B14F-4D97-AF65-F5344CB8AC3E}">
        <p14:creationId xmlns:p14="http://schemas.microsoft.com/office/powerpoint/2010/main" val="1788328447"/>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3" name="Blop-Mark_DiAngelo-79054334.wav"/>
          </p:stSnd>
        </p:sndAc>
      </p:transition>
    </mc:Choice>
    <mc:Fallback xmlns="">
      <p:transition spd="slow">
        <p:split orient="vert"/>
        <p:sndAc>
          <p:stSnd>
            <p:snd r:embed="rId16" name="Blop-Mark_DiAngelo-79054334.wav"/>
          </p:stSnd>
        </p:sndAc>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n 86"/>
          <p:cNvPicPr>
            <a:picLocks noChangeAspect="1" noChangeArrowheads="1"/>
          </p:cNvPicPr>
          <p:nvPr/>
        </p:nvPicPr>
        <p:blipFill rotWithShape="1">
          <a:blip r:embed="rId3">
            <a:extLst>
              <a:ext uri="{28A0092B-C50C-407E-A947-70E740481C1C}">
                <a14:useLocalDpi xmlns:a14="http://schemas.microsoft.com/office/drawing/2010/main" val="0"/>
              </a:ext>
            </a:extLst>
          </a:blip>
          <a:srcRect l="865" t="14111" r="-865" b="10016"/>
          <a:stretch/>
        </p:blipFill>
        <p:spPr bwMode="auto">
          <a:xfrm>
            <a:off x="-4177" y="1228462"/>
            <a:ext cx="8386763" cy="47357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Imagen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4437" y="250162"/>
            <a:ext cx="2401824" cy="688848"/>
          </a:xfrm>
          <a:prstGeom prst="rect">
            <a:avLst/>
          </a:prstGeom>
        </p:spPr>
      </p:pic>
      <p:sp>
        <p:nvSpPr>
          <p:cNvPr id="29" name="CuadroTexto 28"/>
          <p:cNvSpPr txBox="1"/>
          <p:nvPr/>
        </p:nvSpPr>
        <p:spPr>
          <a:xfrm>
            <a:off x="3115430" y="340484"/>
            <a:ext cx="8708270" cy="276999"/>
          </a:xfrm>
          <a:prstGeom prst="rect">
            <a:avLst/>
          </a:prstGeom>
          <a:solidFill>
            <a:srgbClr val="D6BA8C"/>
          </a:solidFill>
          <a:ln>
            <a:solidFill>
              <a:srgbClr val="D6BA8C"/>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200" b="1" i="0" u="none" strike="noStrike" kern="1200" cap="none" spc="0" normalizeH="0" baseline="0" noProof="0" dirty="0">
              <a:ln>
                <a:noFill/>
              </a:ln>
              <a:solidFill>
                <a:srgbClr val="003A1A"/>
              </a:solidFill>
              <a:effectLst/>
              <a:uLnTx/>
              <a:uFillTx/>
              <a:latin typeface="Calibri" panose="020F0502020204030204"/>
              <a:ea typeface="+mn-ea"/>
              <a:cs typeface="+mn-cs"/>
            </a:endParaRPr>
          </a:p>
        </p:txBody>
      </p:sp>
      <p:sp>
        <p:nvSpPr>
          <p:cNvPr id="30" name="18 CuadroTexto"/>
          <p:cNvSpPr txBox="1"/>
          <p:nvPr/>
        </p:nvSpPr>
        <p:spPr>
          <a:xfrm>
            <a:off x="2903764" y="236086"/>
            <a:ext cx="8747790" cy="400110"/>
          </a:xfrm>
          <a:prstGeom prst="rect">
            <a:avLst/>
          </a:prstGeom>
          <a:solidFill>
            <a:srgbClr val="003A1A"/>
          </a:solidFill>
          <a:ln>
            <a:solidFill>
              <a:srgbClr val="003A1A"/>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2000" b="1" i="0" u="none" strike="noStrike" kern="1200" cap="none" spc="0" normalizeH="0" baseline="0" noProof="0" dirty="0" smtClean="0">
                <a:ln>
                  <a:noFill/>
                </a:ln>
                <a:solidFill>
                  <a:srgbClr val="DCC49C"/>
                </a:solidFill>
                <a:effectLst/>
                <a:uLnTx/>
                <a:uFillTx/>
                <a:latin typeface="Montserrat" panose="00000500000000000000" pitchFamily="2" charset="0"/>
              </a:rPr>
              <a:t>Reunión ISID</a:t>
            </a:r>
            <a:r>
              <a:rPr kumimoji="0" lang="es-MX" sz="2000" b="1" i="0" u="none" strike="noStrike" kern="1200" cap="none" spc="0" normalizeH="0" noProof="0" dirty="0" smtClean="0">
                <a:ln>
                  <a:noFill/>
                </a:ln>
                <a:solidFill>
                  <a:srgbClr val="DCC49C"/>
                </a:solidFill>
                <a:effectLst/>
                <a:uLnTx/>
                <a:uFillTx/>
                <a:latin typeface="Montserrat" panose="00000500000000000000" pitchFamily="2" charset="0"/>
              </a:rPr>
              <a:t> CP 2018 y 3T 2019</a:t>
            </a:r>
            <a:endParaRPr kumimoji="0" lang="es-MX" sz="2000" b="1" i="0" u="none" strike="noStrike" kern="1200" cap="none" spc="0" normalizeH="0" baseline="0" noProof="0" dirty="0">
              <a:ln>
                <a:noFill/>
              </a:ln>
              <a:solidFill>
                <a:srgbClr val="DCC49C"/>
              </a:solidFill>
              <a:effectLst/>
              <a:uLnTx/>
              <a:uFillTx/>
              <a:latin typeface="Montserrat" panose="00000500000000000000" pitchFamily="2" charset="0"/>
            </a:endParaRPr>
          </a:p>
        </p:txBody>
      </p:sp>
      <p:grpSp>
        <p:nvGrpSpPr>
          <p:cNvPr id="31" name="Grupo 30"/>
          <p:cNvGrpSpPr/>
          <p:nvPr/>
        </p:nvGrpSpPr>
        <p:grpSpPr>
          <a:xfrm>
            <a:off x="11370979" y="6489835"/>
            <a:ext cx="821021" cy="372710"/>
            <a:chOff x="7231987" y="5437273"/>
            <a:chExt cx="821021" cy="372710"/>
          </a:xfrm>
        </p:grpSpPr>
        <p:sp>
          <p:nvSpPr>
            <p:cNvPr id="32" name="CuadroTexto 31"/>
            <p:cNvSpPr txBox="1"/>
            <p:nvPr/>
          </p:nvSpPr>
          <p:spPr>
            <a:xfrm>
              <a:off x="7334048" y="5437273"/>
              <a:ext cx="718960" cy="300082"/>
            </a:xfrm>
            <a:prstGeom prst="rect">
              <a:avLst/>
            </a:prstGeom>
            <a:solidFill>
              <a:srgbClr val="D6BA8C"/>
            </a:solidFill>
            <a:ln>
              <a:solidFill>
                <a:srgbClr val="D6BA8C"/>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350" b="1" i="0" u="none" strike="noStrike" kern="1200" cap="none" spc="0" normalizeH="0" baseline="0" noProof="0" dirty="0">
                <a:ln>
                  <a:noFill/>
                </a:ln>
                <a:solidFill>
                  <a:srgbClr val="003A1A"/>
                </a:solidFill>
                <a:effectLst/>
                <a:uLnTx/>
                <a:uFillTx/>
                <a:latin typeface="Calibri" panose="020F0502020204030204"/>
                <a:ea typeface="+mn-ea"/>
                <a:cs typeface="+mn-cs"/>
              </a:endParaRPr>
            </a:p>
          </p:txBody>
        </p:sp>
        <p:sp>
          <p:nvSpPr>
            <p:cNvPr id="33" name="18 CuadroTexto"/>
            <p:cNvSpPr txBox="1"/>
            <p:nvPr/>
          </p:nvSpPr>
          <p:spPr>
            <a:xfrm>
              <a:off x="7231987" y="5502206"/>
              <a:ext cx="718960" cy="307777"/>
            </a:xfrm>
            <a:prstGeom prst="rect">
              <a:avLst/>
            </a:prstGeom>
            <a:solidFill>
              <a:srgbClr val="003A1A"/>
            </a:solidFill>
            <a:ln>
              <a:solidFill>
                <a:srgbClr val="003A1A"/>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noProof="0" dirty="0" smtClean="0">
                  <a:solidFill>
                    <a:srgbClr val="D6BA8C"/>
                  </a:solidFill>
                  <a:latin typeface="Calibri" panose="020F0502020204030204"/>
                </a:rPr>
                <a:t>1</a:t>
              </a:r>
              <a:endParaRPr kumimoji="0" lang="es-MX" sz="1400" b="1" i="0" u="none" strike="noStrike" kern="1200" cap="none" spc="0" normalizeH="0" baseline="0" noProof="0" dirty="0">
                <a:ln>
                  <a:noFill/>
                </a:ln>
                <a:solidFill>
                  <a:srgbClr val="D6BA8C"/>
                </a:solidFill>
                <a:effectLst/>
                <a:uLnTx/>
                <a:uFillTx/>
                <a:latin typeface="Calibri" panose="020F0502020204030204"/>
                <a:ea typeface="+mn-ea"/>
                <a:cs typeface="+mn-cs"/>
              </a:endParaRPr>
            </a:p>
          </p:txBody>
        </p:sp>
      </p:grpSp>
      <p:pic>
        <p:nvPicPr>
          <p:cNvPr id="2" name="Imagen 1"/>
          <p:cNvPicPr>
            <a:picLocks noChangeAspect="1"/>
          </p:cNvPicPr>
          <p:nvPr/>
        </p:nvPicPr>
        <p:blipFill>
          <a:blip r:embed="rId5"/>
          <a:stretch>
            <a:fillRect/>
          </a:stretch>
        </p:blipFill>
        <p:spPr>
          <a:xfrm>
            <a:off x="638288" y="1158259"/>
            <a:ext cx="4345876" cy="5121086"/>
          </a:xfrm>
          <a:prstGeom prst="rect">
            <a:avLst/>
          </a:prstGeom>
        </p:spPr>
      </p:pic>
      <p:sp>
        <p:nvSpPr>
          <p:cNvPr id="3" name="CuadroTexto 2"/>
          <p:cNvSpPr txBox="1"/>
          <p:nvPr/>
        </p:nvSpPr>
        <p:spPr>
          <a:xfrm>
            <a:off x="5094856" y="917934"/>
            <a:ext cx="6575460" cy="338554"/>
          </a:xfrm>
          <a:prstGeom prst="rect">
            <a:avLst/>
          </a:prstGeom>
          <a:noFill/>
        </p:spPr>
        <p:txBody>
          <a:bodyPr wrap="square" rtlCol="0">
            <a:spAutoFit/>
          </a:bodyPr>
          <a:lstStyle/>
          <a:p>
            <a:r>
              <a:rPr lang="es-MX" sz="1600" b="1" dirty="0">
                <a:latin typeface="Montserrat" panose="00000500000000000000" pitchFamily="2" charset="0"/>
                <a:hlinkClick r:id="rId6"/>
              </a:rPr>
              <a:t>http://www.dgpyp.salud.gob.mx/interna/documentos.html</a:t>
            </a:r>
            <a:endParaRPr lang="es-MX" sz="1600" b="1" dirty="0">
              <a:latin typeface="Montserrat" panose="00000500000000000000" pitchFamily="2" charset="0"/>
            </a:endParaRPr>
          </a:p>
        </p:txBody>
      </p:sp>
      <p:pic>
        <p:nvPicPr>
          <p:cNvPr id="4" name="Imagen 3"/>
          <p:cNvPicPr>
            <a:picLocks noChangeAspect="1"/>
          </p:cNvPicPr>
          <p:nvPr/>
        </p:nvPicPr>
        <p:blipFill>
          <a:blip r:embed="rId7"/>
          <a:stretch>
            <a:fillRect/>
          </a:stretch>
        </p:blipFill>
        <p:spPr>
          <a:xfrm>
            <a:off x="5821837" y="1435962"/>
            <a:ext cx="4955753" cy="4996575"/>
          </a:xfrm>
          <a:prstGeom prst="rect">
            <a:avLst/>
          </a:prstGeom>
        </p:spPr>
      </p:pic>
    </p:spTree>
    <p:extLst>
      <p:ext uri="{BB962C8B-B14F-4D97-AF65-F5344CB8AC3E}">
        <p14:creationId xmlns:p14="http://schemas.microsoft.com/office/powerpoint/2010/main" val="10143585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Imagen 86"/>
          <p:cNvPicPr>
            <a:picLocks noChangeAspect="1" noChangeArrowheads="1"/>
          </p:cNvPicPr>
          <p:nvPr/>
        </p:nvPicPr>
        <p:blipFill rotWithShape="1">
          <a:blip r:embed="rId4">
            <a:extLst>
              <a:ext uri="{28A0092B-C50C-407E-A947-70E740481C1C}">
                <a14:useLocalDpi xmlns:a14="http://schemas.microsoft.com/office/drawing/2010/main" val="0"/>
              </a:ext>
            </a:extLst>
          </a:blip>
          <a:srcRect l="865" t="14111" r="-865" b="10016"/>
          <a:stretch/>
        </p:blipFill>
        <p:spPr bwMode="auto">
          <a:xfrm>
            <a:off x="-4177" y="1228462"/>
            <a:ext cx="8386763" cy="47357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Imagen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4437" y="250162"/>
            <a:ext cx="2401824" cy="688848"/>
          </a:xfrm>
          <a:prstGeom prst="rect">
            <a:avLst/>
          </a:prstGeom>
        </p:spPr>
      </p:pic>
      <p:sp>
        <p:nvSpPr>
          <p:cNvPr id="29" name="CuadroTexto 28"/>
          <p:cNvSpPr txBox="1"/>
          <p:nvPr/>
        </p:nvSpPr>
        <p:spPr>
          <a:xfrm>
            <a:off x="3115430" y="340484"/>
            <a:ext cx="8708270" cy="423707"/>
          </a:xfrm>
          <a:prstGeom prst="rect">
            <a:avLst/>
          </a:prstGeom>
          <a:solidFill>
            <a:srgbClr val="D6BA8C"/>
          </a:solidFill>
          <a:ln>
            <a:solidFill>
              <a:srgbClr val="D6BA8C"/>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350" b="1" i="0" u="none" strike="noStrike" kern="1200" cap="none" spc="0" normalizeH="0" baseline="0" noProof="0" dirty="0">
              <a:ln>
                <a:noFill/>
              </a:ln>
              <a:solidFill>
                <a:srgbClr val="003A1A"/>
              </a:solidFill>
              <a:effectLst/>
              <a:uLnTx/>
              <a:uFillTx/>
              <a:latin typeface="Calibri" panose="020F0502020204030204"/>
              <a:ea typeface="+mn-ea"/>
              <a:cs typeface="+mn-cs"/>
            </a:endParaRPr>
          </a:p>
        </p:txBody>
      </p:sp>
      <p:sp>
        <p:nvSpPr>
          <p:cNvPr id="30" name="18 CuadroTexto"/>
          <p:cNvSpPr txBox="1"/>
          <p:nvPr/>
        </p:nvSpPr>
        <p:spPr>
          <a:xfrm>
            <a:off x="2903764" y="236086"/>
            <a:ext cx="8747790" cy="400110"/>
          </a:xfrm>
          <a:prstGeom prst="rect">
            <a:avLst/>
          </a:prstGeom>
          <a:solidFill>
            <a:srgbClr val="003A1A"/>
          </a:solidFill>
          <a:ln>
            <a:solidFill>
              <a:srgbClr val="003A1A"/>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2000" b="1" i="0" u="none" strike="noStrike" kern="1200" cap="none" spc="0" normalizeH="0" baseline="0" noProof="0" dirty="0" smtClean="0">
                <a:ln>
                  <a:noFill/>
                </a:ln>
                <a:solidFill>
                  <a:srgbClr val="D6BA8C"/>
                </a:solidFill>
                <a:effectLst/>
                <a:uLnTx/>
                <a:uFillTx/>
                <a:latin typeface="Montserrat Medium" panose="00000600000000000000" pitchFamily="2" charset="0"/>
                <a:ea typeface="+mn-ea"/>
                <a:cs typeface="+mn-cs"/>
              </a:rPr>
              <a:t>Proceso</a:t>
            </a:r>
            <a:r>
              <a:rPr kumimoji="0" lang="es-MX" sz="2000" b="1" i="0" u="none" strike="noStrike" kern="1200" cap="none" spc="0" normalizeH="0" noProof="0" dirty="0" smtClean="0">
                <a:ln>
                  <a:noFill/>
                </a:ln>
                <a:solidFill>
                  <a:srgbClr val="D6BA8C"/>
                </a:solidFill>
                <a:effectLst/>
                <a:uLnTx/>
                <a:uFillTx/>
                <a:latin typeface="Montserrat Medium" panose="00000600000000000000" pitchFamily="2" charset="0"/>
                <a:ea typeface="+mn-ea"/>
                <a:cs typeface="+mn-cs"/>
              </a:rPr>
              <a:t> de actualización de </a:t>
            </a:r>
            <a:r>
              <a:rPr kumimoji="0" lang="es-MX" sz="2000" b="1" i="0" u="none" strike="noStrike" kern="1200" cap="none" spc="0" normalizeH="0" baseline="0" noProof="0" dirty="0" smtClean="0">
                <a:ln>
                  <a:noFill/>
                </a:ln>
                <a:solidFill>
                  <a:srgbClr val="D6BA8C"/>
                </a:solidFill>
                <a:effectLst/>
                <a:uLnTx/>
                <a:uFillTx/>
                <a:latin typeface="Montserrat Medium" panose="00000600000000000000" pitchFamily="2" charset="0"/>
                <a:ea typeface="+mn-ea"/>
                <a:cs typeface="+mn-cs"/>
              </a:rPr>
              <a:t>los </a:t>
            </a:r>
            <a:r>
              <a:rPr kumimoji="0" lang="es-MX" sz="2000" b="1" i="0" u="none" strike="noStrike" kern="1200" cap="none" spc="0" normalizeH="0" baseline="0" noProof="0" dirty="0" err="1" smtClean="0">
                <a:ln>
                  <a:noFill/>
                </a:ln>
                <a:solidFill>
                  <a:srgbClr val="D6BA8C"/>
                </a:solidFill>
                <a:effectLst/>
                <a:uLnTx/>
                <a:uFillTx/>
                <a:latin typeface="Montserrat Medium" panose="00000600000000000000" pitchFamily="2" charset="0"/>
                <a:ea typeface="+mn-ea"/>
                <a:cs typeface="+mn-cs"/>
              </a:rPr>
              <a:t>Pp</a:t>
            </a:r>
            <a:endParaRPr kumimoji="0" lang="es-MX" sz="2000" b="1" i="0" u="none" strike="noStrike" kern="1200" cap="none" spc="0" normalizeH="0" baseline="0" noProof="0" dirty="0">
              <a:ln>
                <a:noFill/>
              </a:ln>
              <a:solidFill>
                <a:srgbClr val="D6BA8C"/>
              </a:solidFill>
              <a:effectLst/>
              <a:uLnTx/>
              <a:uFillTx/>
              <a:latin typeface="Montserrat Medium" panose="00000600000000000000" pitchFamily="2" charset="0"/>
              <a:ea typeface="+mn-ea"/>
              <a:cs typeface="+mn-cs"/>
            </a:endParaRPr>
          </a:p>
        </p:txBody>
      </p:sp>
      <p:grpSp>
        <p:nvGrpSpPr>
          <p:cNvPr id="19" name="Grupo 18"/>
          <p:cNvGrpSpPr/>
          <p:nvPr/>
        </p:nvGrpSpPr>
        <p:grpSpPr>
          <a:xfrm>
            <a:off x="11370979" y="6489835"/>
            <a:ext cx="821021" cy="372710"/>
            <a:chOff x="7231987" y="5437273"/>
            <a:chExt cx="821021" cy="372710"/>
          </a:xfrm>
        </p:grpSpPr>
        <p:sp>
          <p:nvSpPr>
            <p:cNvPr id="20" name="CuadroTexto 19"/>
            <p:cNvSpPr txBox="1"/>
            <p:nvPr/>
          </p:nvSpPr>
          <p:spPr>
            <a:xfrm>
              <a:off x="7334048" y="5437273"/>
              <a:ext cx="718960" cy="300082"/>
            </a:xfrm>
            <a:prstGeom prst="rect">
              <a:avLst/>
            </a:prstGeom>
            <a:solidFill>
              <a:srgbClr val="D6BA8C"/>
            </a:solidFill>
            <a:ln>
              <a:solidFill>
                <a:srgbClr val="D6BA8C"/>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350" b="1" i="0" u="none" strike="noStrike" kern="1200" cap="none" spc="0" normalizeH="0" baseline="0" noProof="0" dirty="0">
                <a:ln>
                  <a:noFill/>
                </a:ln>
                <a:solidFill>
                  <a:srgbClr val="003A1A"/>
                </a:solidFill>
                <a:effectLst/>
                <a:uLnTx/>
                <a:uFillTx/>
                <a:latin typeface="Calibri" panose="020F0502020204030204"/>
                <a:ea typeface="+mn-ea"/>
                <a:cs typeface="+mn-cs"/>
              </a:endParaRPr>
            </a:p>
          </p:txBody>
        </p:sp>
        <p:sp>
          <p:nvSpPr>
            <p:cNvPr id="21" name="18 CuadroTexto"/>
            <p:cNvSpPr txBox="1"/>
            <p:nvPr/>
          </p:nvSpPr>
          <p:spPr>
            <a:xfrm>
              <a:off x="7231987" y="5502206"/>
              <a:ext cx="718960" cy="307777"/>
            </a:xfrm>
            <a:prstGeom prst="rect">
              <a:avLst/>
            </a:prstGeom>
            <a:solidFill>
              <a:srgbClr val="003A1A"/>
            </a:solidFill>
            <a:ln>
              <a:solidFill>
                <a:srgbClr val="003A1A"/>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smtClean="0">
                  <a:ln>
                    <a:noFill/>
                  </a:ln>
                  <a:solidFill>
                    <a:srgbClr val="D6BA8C"/>
                  </a:solidFill>
                  <a:effectLst/>
                  <a:uLnTx/>
                  <a:uFillTx/>
                  <a:latin typeface="Calibri" panose="020F0502020204030204"/>
                  <a:ea typeface="+mn-ea"/>
                  <a:cs typeface="+mn-cs"/>
                </a:rPr>
                <a:t>19</a:t>
              </a:r>
              <a:endParaRPr kumimoji="0" lang="es-MX" sz="1400" b="1" i="0" u="none" strike="noStrike" kern="1200" cap="none" spc="0" normalizeH="0" baseline="0" noProof="0" dirty="0">
                <a:ln>
                  <a:noFill/>
                </a:ln>
                <a:solidFill>
                  <a:srgbClr val="D6BA8C"/>
                </a:solidFill>
                <a:effectLst/>
                <a:uLnTx/>
                <a:uFillTx/>
                <a:latin typeface="Calibri" panose="020F0502020204030204"/>
                <a:ea typeface="+mn-ea"/>
                <a:cs typeface="+mn-cs"/>
              </a:endParaRPr>
            </a:p>
          </p:txBody>
        </p:sp>
      </p:grpSp>
      <p:graphicFrame>
        <p:nvGraphicFramePr>
          <p:cNvPr id="2" name="Diagrama 1"/>
          <p:cNvGraphicFramePr/>
          <p:nvPr>
            <p:extLst/>
          </p:nvPr>
        </p:nvGraphicFramePr>
        <p:xfrm>
          <a:off x="1626750" y="740080"/>
          <a:ext cx="9791701" cy="5418667"/>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3919465456"/>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3" name="Blop-Mark_DiAngelo-79054334.wav"/>
          </p:stSnd>
        </p:sndAc>
      </p:transition>
    </mc:Choice>
    <mc:Fallback xmlns="">
      <p:transition spd="slow">
        <p:split orient="vert"/>
        <p:sndAc>
          <p:stSnd>
            <p:snd r:embed="rId12" name="Blop-Mark_DiAngelo-79054334.wav"/>
          </p:stSnd>
        </p:sndAc>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n 86"/>
          <p:cNvPicPr>
            <a:picLocks noChangeAspect="1" noChangeArrowheads="1"/>
          </p:cNvPicPr>
          <p:nvPr/>
        </p:nvPicPr>
        <p:blipFill rotWithShape="1">
          <a:blip r:embed="rId3">
            <a:extLst>
              <a:ext uri="{28A0092B-C50C-407E-A947-70E740481C1C}">
                <a14:useLocalDpi xmlns:a14="http://schemas.microsoft.com/office/drawing/2010/main" val="0"/>
              </a:ext>
            </a:extLst>
          </a:blip>
          <a:srcRect l="865" t="14111" r="-865" b="10016"/>
          <a:stretch/>
        </p:blipFill>
        <p:spPr bwMode="auto">
          <a:xfrm>
            <a:off x="-4177" y="1228462"/>
            <a:ext cx="8386763" cy="47357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Imagen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4437" y="250162"/>
            <a:ext cx="2401824" cy="688848"/>
          </a:xfrm>
          <a:prstGeom prst="rect">
            <a:avLst/>
          </a:prstGeom>
        </p:spPr>
      </p:pic>
      <p:sp>
        <p:nvSpPr>
          <p:cNvPr id="29" name="CuadroTexto 28"/>
          <p:cNvSpPr txBox="1"/>
          <p:nvPr/>
        </p:nvSpPr>
        <p:spPr>
          <a:xfrm>
            <a:off x="3115430" y="340484"/>
            <a:ext cx="8708270" cy="276999"/>
          </a:xfrm>
          <a:prstGeom prst="rect">
            <a:avLst/>
          </a:prstGeom>
          <a:solidFill>
            <a:srgbClr val="D6BA8C"/>
          </a:solidFill>
          <a:ln>
            <a:solidFill>
              <a:srgbClr val="D6BA8C"/>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200" b="1" i="0" u="none" strike="noStrike" kern="1200" cap="none" spc="0" normalizeH="0" baseline="0" noProof="0" dirty="0">
              <a:ln>
                <a:noFill/>
              </a:ln>
              <a:solidFill>
                <a:srgbClr val="003A1A"/>
              </a:solidFill>
              <a:effectLst/>
              <a:uLnTx/>
              <a:uFillTx/>
              <a:latin typeface="Calibri" panose="020F0502020204030204"/>
              <a:ea typeface="+mn-ea"/>
              <a:cs typeface="+mn-cs"/>
            </a:endParaRPr>
          </a:p>
        </p:txBody>
      </p:sp>
      <p:sp>
        <p:nvSpPr>
          <p:cNvPr id="30" name="18 CuadroTexto"/>
          <p:cNvSpPr txBox="1"/>
          <p:nvPr/>
        </p:nvSpPr>
        <p:spPr>
          <a:xfrm>
            <a:off x="2903764" y="236086"/>
            <a:ext cx="8747790" cy="400110"/>
          </a:xfrm>
          <a:prstGeom prst="rect">
            <a:avLst/>
          </a:prstGeom>
          <a:solidFill>
            <a:srgbClr val="003A1A"/>
          </a:solidFill>
          <a:ln>
            <a:solidFill>
              <a:srgbClr val="003A1A"/>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2000" b="1" i="0" u="none" strike="noStrike" kern="1200" cap="none" spc="0" normalizeH="0" baseline="0" noProof="0" dirty="0" smtClean="0">
                <a:ln>
                  <a:noFill/>
                </a:ln>
                <a:solidFill>
                  <a:srgbClr val="DCC49C"/>
                </a:solidFill>
                <a:effectLst/>
                <a:uLnTx/>
                <a:uFillTx/>
                <a:latin typeface="Montserrat" panose="00000500000000000000" pitchFamily="2" charset="0"/>
              </a:rPr>
              <a:t>Ficha</a:t>
            </a:r>
            <a:r>
              <a:rPr kumimoji="0" lang="es-MX" sz="2000" b="1" i="0" u="none" strike="noStrike" kern="1200" cap="none" spc="0" normalizeH="0" noProof="0" dirty="0" smtClean="0">
                <a:ln>
                  <a:noFill/>
                </a:ln>
                <a:solidFill>
                  <a:srgbClr val="DCC49C"/>
                </a:solidFill>
                <a:effectLst/>
                <a:uLnTx/>
                <a:uFillTx/>
                <a:latin typeface="Montserrat" panose="00000500000000000000" pitchFamily="2" charset="0"/>
              </a:rPr>
              <a:t> ISID Ramo 12, CP 2018 y 3T 2019</a:t>
            </a:r>
            <a:endParaRPr kumimoji="0" lang="es-MX" sz="2000" b="1" i="0" u="none" strike="noStrike" kern="1200" cap="none" spc="0" normalizeH="0" baseline="0" noProof="0" dirty="0">
              <a:ln>
                <a:noFill/>
              </a:ln>
              <a:solidFill>
                <a:srgbClr val="DCC49C"/>
              </a:solidFill>
              <a:effectLst/>
              <a:uLnTx/>
              <a:uFillTx/>
              <a:latin typeface="Montserrat" panose="00000500000000000000" pitchFamily="2" charset="0"/>
            </a:endParaRPr>
          </a:p>
        </p:txBody>
      </p:sp>
      <p:grpSp>
        <p:nvGrpSpPr>
          <p:cNvPr id="31" name="Grupo 30"/>
          <p:cNvGrpSpPr/>
          <p:nvPr/>
        </p:nvGrpSpPr>
        <p:grpSpPr>
          <a:xfrm>
            <a:off x="11370979" y="6489835"/>
            <a:ext cx="821021" cy="372710"/>
            <a:chOff x="7231987" y="5437273"/>
            <a:chExt cx="821021" cy="372710"/>
          </a:xfrm>
        </p:grpSpPr>
        <p:sp>
          <p:nvSpPr>
            <p:cNvPr id="32" name="CuadroTexto 31"/>
            <p:cNvSpPr txBox="1"/>
            <p:nvPr/>
          </p:nvSpPr>
          <p:spPr>
            <a:xfrm>
              <a:off x="7334048" y="5437273"/>
              <a:ext cx="718960" cy="300082"/>
            </a:xfrm>
            <a:prstGeom prst="rect">
              <a:avLst/>
            </a:prstGeom>
            <a:solidFill>
              <a:srgbClr val="D6BA8C"/>
            </a:solidFill>
            <a:ln>
              <a:solidFill>
                <a:srgbClr val="D6BA8C"/>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350" b="1" i="0" u="none" strike="noStrike" kern="1200" cap="none" spc="0" normalizeH="0" baseline="0" noProof="0" dirty="0">
                <a:ln>
                  <a:noFill/>
                </a:ln>
                <a:solidFill>
                  <a:srgbClr val="003A1A"/>
                </a:solidFill>
                <a:effectLst/>
                <a:uLnTx/>
                <a:uFillTx/>
                <a:latin typeface="Calibri" panose="020F0502020204030204"/>
                <a:ea typeface="+mn-ea"/>
                <a:cs typeface="+mn-cs"/>
              </a:endParaRPr>
            </a:p>
          </p:txBody>
        </p:sp>
        <p:sp>
          <p:nvSpPr>
            <p:cNvPr id="33" name="18 CuadroTexto"/>
            <p:cNvSpPr txBox="1"/>
            <p:nvPr/>
          </p:nvSpPr>
          <p:spPr>
            <a:xfrm>
              <a:off x="7231987" y="5502206"/>
              <a:ext cx="718960" cy="307777"/>
            </a:xfrm>
            <a:prstGeom prst="rect">
              <a:avLst/>
            </a:prstGeom>
            <a:solidFill>
              <a:srgbClr val="003A1A"/>
            </a:solidFill>
            <a:ln>
              <a:solidFill>
                <a:srgbClr val="003A1A"/>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noProof="0" dirty="0" smtClean="0">
                  <a:solidFill>
                    <a:srgbClr val="D6BA8C"/>
                  </a:solidFill>
                  <a:latin typeface="Calibri" panose="020F0502020204030204"/>
                </a:rPr>
                <a:t>2</a:t>
              </a:r>
              <a:endParaRPr kumimoji="0" lang="es-MX" sz="1400" b="1" i="0" u="none" strike="noStrike" kern="1200" cap="none" spc="0" normalizeH="0" baseline="0" noProof="0" dirty="0">
                <a:ln>
                  <a:noFill/>
                </a:ln>
                <a:solidFill>
                  <a:srgbClr val="D6BA8C"/>
                </a:solidFill>
                <a:effectLst/>
                <a:uLnTx/>
                <a:uFillTx/>
                <a:latin typeface="Calibri" panose="020F0502020204030204"/>
                <a:ea typeface="+mn-ea"/>
                <a:cs typeface="+mn-cs"/>
              </a:endParaRPr>
            </a:p>
          </p:txBody>
        </p:sp>
      </p:grpSp>
      <p:sp>
        <p:nvSpPr>
          <p:cNvPr id="10" name="CuadroTexto 9"/>
          <p:cNvSpPr txBox="1"/>
          <p:nvPr/>
        </p:nvSpPr>
        <p:spPr>
          <a:xfrm>
            <a:off x="76201" y="867507"/>
            <a:ext cx="12013738" cy="523220"/>
          </a:xfrm>
          <a:prstGeom prst="rect">
            <a:avLst/>
          </a:prstGeom>
          <a:noFill/>
        </p:spPr>
        <p:txBody>
          <a:bodyPr wrap="square" rtlCol="0">
            <a:spAutoFit/>
          </a:bodyPr>
          <a:lstStyle/>
          <a:p>
            <a:pPr algn="ctr"/>
            <a:r>
              <a:rPr lang="es-MX" sz="1400" b="1" dirty="0" smtClean="0">
                <a:latin typeface="Montserrat" panose="00000500000000000000" pitchFamily="2" charset="0"/>
              </a:rPr>
              <a:t>Objetivo : Presentar las recomendaciones y áreas de mejora para los </a:t>
            </a:r>
            <a:r>
              <a:rPr lang="es-MX" sz="1400" b="1" dirty="0" err="1" smtClean="0">
                <a:latin typeface="Montserrat" panose="00000500000000000000" pitchFamily="2" charset="0"/>
              </a:rPr>
              <a:t>Pp</a:t>
            </a:r>
            <a:r>
              <a:rPr lang="es-MX" sz="1400" b="1" dirty="0" smtClean="0">
                <a:latin typeface="Montserrat" panose="00000500000000000000" pitchFamily="2" charset="0"/>
              </a:rPr>
              <a:t> de la Secretaría de Salud, que se obtienen con base en los resultados del cálculo del ISID y su esquema de seguimiento.</a:t>
            </a:r>
            <a:r>
              <a:rPr kumimoji="0" lang="es-MX" sz="1400" b="1" i="0" u="none" strike="noStrike" kern="1200" cap="none" spc="0" normalizeH="0" baseline="0" noProof="0" dirty="0" smtClean="0">
                <a:ln>
                  <a:noFill/>
                </a:ln>
                <a:solidFill>
                  <a:prstClr val="black"/>
                </a:solidFill>
                <a:effectLst/>
                <a:uLnTx/>
                <a:uFillTx/>
                <a:latin typeface="Montserrat" panose="00000500000000000000" pitchFamily="2" charset="0"/>
              </a:rPr>
              <a:t>              </a:t>
            </a:r>
            <a:endParaRPr kumimoji="0" lang="es-MX" sz="1400" b="1" i="0" u="none" strike="noStrike" kern="1200" cap="none" spc="0" normalizeH="0" baseline="0" noProof="0" dirty="0">
              <a:ln>
                <a:noFill/>
              </a:ln>
              <a:solidFill>
                <a:prstClr val="black"/>
              </a:solidFill>
              <a:effectLst/>
              <a:uLnTx/>
              <a:uFillTx/>
              <a:latin typeface="Montserrat" panose="00000500000000000000" pitchFamily="2" charset="0"/>
            </a:endParaRPr>
          </a:p>
        </p:txBody>
      </p:sp>
      <p:pic>
        <p:nvPicPr>
          <p:cNvPr id="16" name="Imagen 15"/>
          <p:cNvPicPr>
            <a:picLocks noChangeAspect="1"/>
          </p:cNvPicPr>
          <p:nvPr/>
        </p:nvPicPr>
        <p:blipFill>
          <a:blip r:embed="rId5"/>
          <a:stretch>
            <a:fillRect/>
          </a:stretch>
        </p:blipFill>
        <p:spPr>
          <a:xfrm>
            <a:off x="253770" y="1556355"/>
            <a:ext cx="5829300" cy="2197100"/>
          </a:xfrm>
          <a:prstGeom prst="rect">
            <a:avLst/>
          </a:prstGeom>
        </p:spPr>
      </p:pic>
      <p:pic>
        <p:nvPicPr>
          <p:cNvPr id="17" name="Imagen 16"/>
          <p:cNvPicPr>
            <a:picLocks noChangeAspect="1"/>
          </p:cNvPicPr>
          <p:nvPr/>
        </p:nvPicPr>
        <p:blipFill>
          <a:blip r:embed="rId6"/>
          <a:stretch>
            <a:fillRect/>
          </a:stretch>
        </p:blipFill>
        <p:spPr>
          <a:xfrm>
            <a:off x="6401565" y="1556355"/>
            <a:ext cx="5657850" cy="2101850"/>
          </a:xfrm>
          <a:prstGeom prst="rect">
            <a:avLst/>
          </a:prstGeom>
        </p:spPr>
      </p:pic>
      <p:pic>
        <p:nvPicPr>
          <p:cNvPr id="19" name="Imagen 18"/>
          <p:cNvPicPr>
            <a:picLocks noChangeAspect="1"/>
          </p:cNvPicPr>
          <p:nvPr/>
        </p:nvPicPr>
        <p:blipFill>
          <a:blip r:embed="rId7"/>
          <a:stretch>
            <a:fillRect/>
          </a:stretch>
        </p:blipFill>
        <p:spPr>
          <a:xfrm>
            <a:off x="2616261" y="4021574"/>
            <a:ext cx="7137400" cy="2063750"/>
          </a:xfrm>
          <a:prstGeom prst="rect">
            <a:avLst/>
          </a:prstGeom>
          <a:ln>
            <a:solidFill>
              <a:schemeClr val="tx1"/>
            </a:solidFill>
          </a:ln>
        </p:spPr>
      </p:pic>
      <p:sp>
        <p:nvSpPr>
          <p:cNvPr id="20" name="CuadroTexto 19"/>
          <p:cNvSpPr txBox="1"/>
          <p:nvPr/>
        </p:nvSpPr>
        <p:spPr>
          <a:xfrm>
            <a:off x="253769" y="6298058"/>
            <a:ext cx="10677933" cy="461665"/>
          </a:xfrm>
          <a:prstGeom prst="rect">
            <a:avLst/>
          </a:prstGeom>
          <a:noFill/>
        </p:spPr>
        <p:txBody>
          <a:bodyPr wrap="square" rtlCol="0">
            <a:spAutoFit/>
          </a:bodyPr>
          <a:lstStyle/>
          <a:p>
            <a:r>
              <a:rPr lang="es-MX" sz="1200" b="1" dirty="0">
                <a:latin typeface="Montserrat" panose="00000500000000000000" pitchFamily="2" charset="0"/>
              </a:rPr>
              <a:t>Nota: la suma de número de </a:t>
            </a:r>
            <a:r>
              <a:rPr lang="es-MX" sz="1200" b="1" dirty="0" err="1">
                <a:latin typeface="Montserrat" panose="00000500000000000000" pitchFamily="2" charset="0"/>
              </a:rPr>
              <a:t>Pp</a:t>
            </a:r>
            <a:r>
              <a:rPr lang="es-MX" sz="1200" b="1" dirty="0">
                <a:latin typeface="Montserrat" panose="00000500000000000000" pitchFamily="2" charset="0"/>
              </a:rPr>
              <a:t> y % de </a:t>
            </a:r>
            <a:r>
              <a:rPr lang="es-MX" sz="1200" b="1" dirty="0" err="1">
                <a:latin typeface="Montserrat" panose="00000500000000000000" pitchFamily="2" charset="0"/>
              </a:rPr>
              <a:t>Pp</a:t>
            </a:r>
            <a:r>
              <a:rPr lang="es-MX" sz="1200" b="1" dirty="0">
                <a:latin typeface="Montserrat" panose="00000500000000000000" pitchFamily="2" charset="0"/>
              </a:rPr>
              <a:t> que presentan determinada área de </a:t>
            </a:r>
            <a:r>
              <a:rPr lang="es-MX" sz="1200" b="1" dirty="0" smtClean="0">
                <a:latin typeface="Montserrat" panose="00000500000000000000" pitchFamily="2" charset="0"/>
              </a:rPr>
              <a:t>oportunidad </a:t>
            </a:r>
            <a:r>
              <a:rPr lang="es-MX" sz="1200" b="1" dirty="0">
                <a:latin typeface="Montserrat" panose="00000500000000000000" pitchFamily="2" charset="0"/>
              </a:rPr>
              <a:t>puede superar el 100%, dado que un mismo </a:t>
            </a:r>
            <a:r>
              <a:rPr lang="es-MX" sz="1200" b="1" dirty="0" err="1">
                <a:latin typeface="Montserrat" panose="00000500000000000000" pitchFamily="2" charset="0"/>
              </a:rPr>
              <a:t>Pp</a:t>
            </a:r>
            <a:r>
              <a:rPr lang="es-MX" sz="1200" b="1" dirty="0">
                <a:latin typeface="Montserrat" panose="00000500000000000000" pitchFamily="2" charset="0"/>
              </a:rPr>
              <a:t> puede presentar más de un área de oportunidad.</a:t>
            </a:r>
          </a:p>
        </p:txBody>
      </p:sp>
    </p:spTree>
    <p:extLst>
      <p:ext uri="{BB962C8B-B14F-4D97-AF65-F5344CB8AC3E}">
        <p14:creationId xmlns:p14="http://schemas.microsoft.com/office/powerpoint/2010/main" val="28525975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n 86"/>
          <p:cNvPicPr>
            <a:picLocks noChangeAspect="1" noChangeArrowheads="1"/>
          </p:cNvPicPr>
          <p:nvPr/>
        </p:nvPicPr>
        <p:blipFill rotWithShape="1">
          <a:blip r:embed="rId3">
            <a:extLst>
              <a:ext uri="{28A0092B-C50C-407E-A947-70E740481C1C}">
                <a14:useLocalDpi xmlns:a14="http://schemas.microsoft.com/office/drawing/2010/main" val="0"/>
              </a:ext>
            </a:extLst>
          </a:blip>
          <a:srcRect l="865" t="14111" r="-865" b="10016"/>
          <a:stretch/>
        </p:blipFill>
        <p:spPr bwMode="auto">
          <a:xfrm>
            <a:off x="-4177" y="1228462"/>
            <a:ext cx="8386763" cy="47357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Imagen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4437" y="250162"/>
            <a:ext cx="2401824" cy="688848"/>
          </a:xfrm>
          <a:prstGeom prst="rect">
            <a:avLst/>
          </a:prstGeom>
        </p:spPr>
      </p:pic>
      <p:sp>
        <p:nvSpPr>
          <p:cNvPr id="29" name="CuadroTexto 28"/>
          <p:cNvSpPr txBox="1"/>
          <p:nvPr/>
        </p:nvSpPr>
        <p:spPr>
          <a:xfrm>
            <a:off x="3115430" y="340484"/>
            <a:ext cx="8708270" cy="276999"/>
          </a:xfrm>
          <a:prstGeom prst="rect">
            <a:avLst/>
          </a:prstGeom>
          <a:solidFill>
            <a:srgbClr val="D6BA8C"/>
          </a:solidFill>
          <a:ln>
            <a:solidFill>
              <a:srgbClr val="D6BA8C"/>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200" b="1" i="0" u="none" strike="noStrike" kern="1200" cap="none" spc="0" normalizeH="0" baseline="0" noProof="0" dirty="0">
              <a:ln>
                <a:noFill/>
              </a:ln>
              <a:solidFill>
                <a:srgbClr val="003A1A"/>
              </a:solidFill>
              <a:effectLst/>
              <a:uLnTx/>
              <a:uFillTx/>
              <a:latin typeface="Calibri" panose="020F0502020204030204"/>
              <a:ea typeface="+mn-ea"/>
              <a:cs typeface="+mn-cs"/>
            </a:endParaRPr>
          </a:p>
        </p:txBody>
      </p:sp>
      <p:sp>
        <p:nvSpPr>
          <p:cNvPr id="30" name="18 CuadroTexto"/>
          <p:cNvSpPr txBox="1"/>
          <p:nvPr/>
        </p:nvSpPr>
        <p:spPr>
          <a:xfrm>
            <a:off x="2903764" y="236086"/>
            <a:ext cx="8747790" cy="400110"/>
          </a:xfrm>
          <a:prstGeom prst="rect">
            <a:avLst/>
          </a:prstGeom>
          <a:solidFill>
            <a:srgbClr val="003A1A"/>
          </a:solidFill>
          <a:ln>
            <a:solidFill>
              <a:srgbClr val="003A1A"/>
            </a:solidFill>
          </a:ln>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s-MX" sz="2000" b="1" dirty="0" smtClean="0">
                <a:solidFill>
                  <a:srgbClr val="DCC49C"/>
                </a:solidFill>
                <a:latin typeface="Montserrat" panose="00000500000000000000" pitchFamily="2" charset="0"/>
              </a:rPr>
              <a:t>Recomendaciones</a:t>
            </a:r>
            <a:endParaRPr kumimoji="0" lang="es-MX" sz="2000" b="1" i="0" u="none" strike="noStrike" kern="1200" cap="none" spc="0" normalizeH="0" baseline="0" noProof="0" dirty="0">
              <a:ln>
                <a:noFill/>
              </a:ln>
              <a:solidFill>
                <a:srgbClr val="DCC49C"/>
              </a:solidFill>
              <a:effectLst/>
              <a:uLnTx/>
              <a:uFillTx/>
              <a:latin typeface="Montserrat" panose="00000500000000000000" pitchFamily="2" charset="0"/>
            </a:endParaRPr>
          </a:p>
        </p:txBody>
      </p:sp>
      <p:grpSp>
        <p:nvGrpSpPr>
          <p:cNvPr id="31" name="Grupo 30"/>
          <p:cNvGrpSpPr/>
          <p:nvPr/>
        </p:nvGrpSpPr>
        <p:grpSpPr>
          <a:xfrm>
            <a:off x="11370979" y="6489835"/>
            <a:ext cx="821021" cy="372710"/>
            <a:chOff x="7231987" y="5437273"/>
            <a:chExt cx="821021" cy="372710"/>
          </a:xfrm>
        </p:grpSpPr>
        <p:sp>
          <p:nvSpPr>
            <p:cNvPr id="32" name="CuadroTexto 31"/>
            <p:cNvSpPr txBox="1"/>
            <p:nvPr/>
          </p:nvSpPr>
          <p:spPr>
            <a:xfrm>
              <a:off x="7334048" y="5437273"/>
              <a:ext cx="718960" cy="300082"/>
            </a:xfrm>
            <a:prstGeom prst="rect">
              <a:avLst/>
            </a:prstGeom>
            <a:solidFill>
              <a:srgbClr val="D6BA8C"/>
            </a:solidFill>
            <a:ln>
              <a:solidFill>
                <a:srgbClr val="D6BA8C"/>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350" b="1" i="0" u="none" strike="noStrike" kern="1200" cap="none" spc="0" normalizeH="0" baseline="0" noProof="0" dirty="0">
                <a:ln>
                  <a:noFill/>
                </a:ln>
                <a:solidFill>
                  <a:srgbClr val="003A1A"/>
                </a:solidFill>
                <a:effectLst/>
                <a:uLnTx/>
                <a:uFillTx/>
                <a:latin typeface="Calibri" panose="020F0502020204030204"/>
                <a:ea typeface="+mn-ea"/>
                <a:cs typeface="+mn-cs"/>
              </a:endParaRPr>
            </a:p>
          </p:txBody>
        </p:sp>
        <p:sp>
          <p:nvSpPr>
            <p:cNvPr id="33" name="18 CuadroTexto"/>
            <p:cNvSpPr txBox="1"/>
            <p:nvPr/>
          </p:nvSpPr>
          <p:spPr>
            <a:xfrm>
              <a:off x="7231987" y="5502206"/>
              <a:ext cx="718960" cy="307777"/>
            </a:xfrm>
            <a:prstGeom prst="rect">
              <a:avLst/>
            </a:prstGeom>
            <a:solidFill>
              <a:srgbClr val="003A1A"/>
            </a:solidFill>
            <a:ln>
              <a:solidFill>
                <a:srgbClr val="003A1A"/>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noProof="0" dirty="0" smtClean="0">
                  <a:solidFill>
                    <a:srgbClr val="D6BA8C"/>
                  </a:solidFill>
                  <a:latin typeface="Calibri" panose="020F0502020204030204"/>
                </a:rPr>
                <a:t>3</a:t>
              </a:r>
              <a:endParaRPr kumimoji="0" lang="es-MX" sz="1400" b="1" i="0" u="none" strike="noStrike" kern="1200" cap="none" spc="0" normalizeH="0" baseline="0" noProof="0" dirty="0">
                <a:ln>
                  <a:noFill/>
                </a:ln>
                <a:solidFill>
                  <a:srgbClr val="D6BA8C"/>
                </a:solidFill>
                <a:effectLst/>
                <a:uLnTx/>
                <a:uFillTx/>
                <a:latin typeface="Calibri" panose="020F0502020204030204"/>
                <a:ea typeface="+mn-ea"/>
                <a:cs typeface="+mn-cs"/>
              </a:endParaRPr>
            </a:p>
          </p:txBody>
        </p:sp>
      </p:grpSp>
      <p:pic>
        <p:nvPicPr>
          <p:cNvPr id="2" name="Imagen 1"/>
          <p:cNvPicPr>
            <a:picLocks noChangeAspect="1"/>
          </p:cNvPicPr>
          <p:nvPr/>
        </p:nvPicPr>
        <p:blipFill>
          <a:blip r:embed="rId5"/>
          <a:stretch>
            <a:fillRect/>
          </a:stretch>
        </p:blipFill>
        <p:spPr>
          <a:xfrm>
            <a:off x="918465" y="1043407"/>
            <a:ext cx="10481289" cy="4920793"/>
          </a:xfrm>
          <a:prstGeom prst="rect">
            <a:avLst/>
          </a:prstGeom>
        </p:spPr>
      </p:pic>
      <p:sp>
        <p:nvSpPr>
          <p:cNvPr id="12" name="CuadroTexto 11"/>
          <p:cNvSpPr txBox="1"/>
          <p:nvPr/>
        </p:nvSpPr>
        <p:spPr>
          <a:xfrm>
            <a:off x="253769" y="6298058"/>
            <a:ext cx="10677933" cy="461665"/>
          </a:xfrm>
          <a:prstGeom prst="rect">
            <a:avLst/>
          </a:prstGeom>
          <a:noFill/>
        </p:spPr>
        <p:txBody>
          <a:bodyPr wrap="square" rtlCol="0">
            <a:spAutoFit/>
          </a:bodyPr>
          <a:lstStyle/>
          <a:p>
            <a:r>
              <a:rPr lang="es-MX" sz="1200" b="1" dirty="0">
                <a:latin typeface="Montserrat" panose="00000500000000000000" pitchFamily="2" charset="0"/>
              </a:rPr>
              <a:t>Nota: la suma de número de </a:t>
            </a:r>
            <a:r>
              <a:rPr lang="es-MX" sz="1200" b="1" dirty="0" err="1">
                <a:latin typeface="Montserrat" panose="00000500000000000000" pitchFamily="2" charset="0"/>
              </a:rPr>
              <a:t>Pp</a:t>
            </a:r>
            <a:r>
              <a:rPr lang="es-MX" sz="1200" b="1" dirty="0">
                <a:latin typeface="Montserrat" panose="00000500000000000000" pitchFamily="2" charset="0"/>
              </a:rPr>
              <a:t> y % de </a:t>
            </a:r>
            <a:r>
              <a:rPr lang="es-MX" sz="1200" b="1" dirty="0" err="1">
                <a:latin typeface="Montserrat" panose="00000500000000000000" pitchFamily="2" charset="0"/>
              </a:rPr>
              <a:t>Pp</a:t>
            </a:r>
            <a:r>
              <a:rPr lang="es-MX" sz="1200" b="1" dirty="0">
                <a:latin typeface="Montserrat" panose="00000500000000000000" pitchFamily="2" charset="0"/>
              </a:rPr>
              <a:t> que presentan determinada área de </a:t>
            </a:r>
            <a:r>
              <a:rPr lang="es-MX" sz="1200" b="1" dirty="0" smtClean="0">
                <a:latin typeface="Montserrat" panose="00000500000000000000" pitchFamily="2" charset="0"/>
              </a:rPr>
              <a:t>oportunidad </a:t>
            </a:r>
            <a:r>
              <a:rPr lang="es-MX" sz="1200" b="1" dirty="0">
                <a:latin typeface="Montserrat" panose="00000500000000000000" pitchFamily="2" charset="0"/>
              </a:rPr>
              <a:t>puede superar el 100%, dado que un mismo </a:t>
            </a:r>
            <a:r>
              <a:rPr lang="es-MX" sz="1200" b="1" dirty="0" err="1">
                <a:latin typeface="Montserrat" panose="00000500000000000000" pitchFamily="2" charset="0"/>
              </a:rPr>
              <a:t>Pp</a:t>
            </a:r>
            <a:r>
              <a:rPr lang="es-MX" sz="1200" b="1" dirty="0">
                <a:latin typeface="Montserrat" panose="00000500000000000000" pitchFamily="2" charset="0"/>
              </a:rPr>
              <a:t> puede presentar más de un área de oportunidad.</a:t>
            </a:r>
          </a:p>
        </p:txBody>
      </p:sp>
    </p:spTree>
    <p:extLst>
      <p:ext uri="{BB962C8B-B14F-4D97-AF65-F5344CB8AC3E}">
        <p14:creationId xmlns:p14="http://schemas.microsoft.com/office/powerpoint/2010/main" val="14709756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n 86"/>
          <p:cNvPicPr>
            <a:picLocks noChangeAspect="1" noChangeArrowheads="1"/>
          </p:cNvPicPr>
          <p:nvPr/>
        </p:nvPicPr>
        <p:blipFill rotWithShape="1">
          <a:blip r:embed="rId3">
            <a:extLst>
              <a:ext uri="{28A0092B-C50C-407E-A947-70E740481C1C}">
                <a14:useLocalDpi xmlns:a14="http://schemas.microsoft.com/office/drawing/2010/main" val="0"/>
              </a:ext>
            </a:extLst>
          </a:blip>
          <a:srcRect l="865" t="14111" r="-865" b="10016"/>
          <a:stretch/>
        </p:blipFill>
        <p:spPr bwMode="auto">
          <a:xfrm>
            <a:off x="-4177" y="1228462"/>
            <a:ext cx="8386763" cy="47357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Imagen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4437" y="250162"/>
            <a:ext cx="2401824" cy="688848"/>
          </a:xfrm>
          <a:prstGeom prst="rect">
            <a:avLst/>
          </a:prstGeom>
        </p:spPr>
      </p:pic>
      <p:sp>
        <p:nvSpPr>
          <p:cNvPr id="29" name="CuadroTexto 28"/>
          <p:cNvSpPr txBox="1"/>
          <p:nvPr/>
        </p:nvSpPr>
        <p:spPr>
          <a:xfrm>
            <a:off x="3115430" y="340484"/>
            <a:ext cx="8708270" cy="276999"/>
          </a:xfrm>
          <a:prstGeom prst="rect">
            <a:avLst/>
          </a:prstGeom>
          <a:solidFill>
            <a:srgbClr val="D6BA8C"/>
          </a:solidFill>
          <a:ln>
            <a:solidFill>
              <a:srgbClr val="D6BA8C"/>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200" b="1" i="0" u="none" strike="noStrike" kern="1200" cap="none" spc="0" normalizeH="0" baseline="0" noProof="0" dirty="0">
              <a:ln>
                <a:noFill/>
              </a:ln>
              <a:solidFill>
                <a:srgbClr val="003A1A"/>
              </a:solidFill>
              <a:effectLst/>
              <a:uLnTx/>
              <a:uFillTx/>
              <a:latin typeface="Calibri" panose="020F0502020204030204"/>
              <a:ea typeface="+mn-ea"/>
              <a:cs typeface="+mn-cs"/>
            </a:endParaRPr>
          </a:p>
        </p:txBody>
      </p:sp>
      <p:sp>
        <p:nvSpPr>
          <p:cNvPr id="30" name="18 CuadroTexto"/>
          <p:cNvSpPr txBox="1"/>
          <p:nvPr/>
        </p:nvSpPr>
        <p:spPr>
          <a:xfrm>
            <a:off x="2903764" y="236086"/>
            <a:ext cx="8747790" cy="400110"/>
          </a:xfrm>
          <a:prstGeom prst="rect">
            <a:avLst/>
          </a:prstGeom>
          <a:solidFill>
            <a:srgbClr val="003A1A"/>
          </a:solidFill>
          <a:ln>
            <a:solidFill>
              <a:srgbClr val="003A1A"/>
            </a:solidFill>
          </a:ln>
        </p:spPr>
        <p:txBody>
          <a:bodyPr wrap="square" rtlCol="0">
            <a:spAutoFit/>
          </a:bodyPr>
          <a:lstStyle/>
          <a:p>
            <a:pPr lvl="0" algn="ctr">
              <a:defRPr/>
            </a:pPr>
            <a:r>
              <a:rPr lang="es-MX" sz="2000" b="1" dirty="0" smtClean="0">
                <a:solidFill>
                  <a:srgbClr val="DCC49C"/>
                </a:solidFill>
                <a:latin typeface="Montserrat" panose="00000500000000000000" pitchFamily="2" charset="0"/>
              </a:rPr>
              <a:t>FICHA ISID – CP 2018</a:t>
            </a:r>
            <a:endParaRPr lang="es-MX" sz="2000" b="1" dirty="0">
              <a:solidFill>
                <a:srgbClr val="DCC49C"/>
              </a:solidFill>
              <a:latin typeface="Montserrat" panose="00000500000000000000" pitchFamily="2" charset="0"/>
            </a:endParaRPr>
          </a:p>
        </p:txBody>
      </p:sp>
      <p:grpSp>
        <p:nvGrpSpPr>
          <p:cNvPr id="31" name="Grupo 30"/>
          <p:cNvGrpSpPr/>
          <p:nvPr/>
        </p:nvGrpSpPr>
        <p:grpSpPr>
          <a:xfrm>
            <a:off x="11370979" y="6489835"/>
            <a:ext cx="821021" cy="372710"/>
            <a:chOff x="7231987" y="5437273"/>
            <a:chExt cx="821021" cy="372710"/>
          </a:xfrm>
        </p:grpSpPr>
        <p:sp>
          <p:nvSpPr>
            <p:cNvPr id="32" name="CuadroTexto 31"/>
            <p:cNvSpPr txBox="1"/>
            <p:nvPr/>
          </p:nvSpPr>
          <p:spPr>
            <a:xfrm>
              <a:off x="7334048" y="5437273"/>
              <a:ext cx="718960" cy="300082"/>
            </a:xfrm>
            <a:prstGeom prst="rect">
              <a:avLst/>
            </a:prstGeom>
            <a:solidFill>
              <a:srgbClr val="D6BA8C"/>
            </a:solidFill>
            <a:ln>
              <a:solidFill>
                <a:srgbClr val="D6BA8C"/>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350" b="1" i="0" u="none" strike="noStrike" kern="1200" cap="none" spc="0" normalizeH="0" baseline="0" noProof="0" dirty="0">
                <a:ln>
                  <a:noFill/>
                </a:ln>
                <a:solidFill>
                  <a:srgbClr val="003A1A"/>
                </a:solidFill>
                <a:effectLst/>
                <a:uLnTx/>
                <a:uFillTx/>
                <a:latin typeface="Calibri" panose="020F0502020204030204"/>
                <a:ea typeface="+mn-ea"/>
                <a:cs typeface="+mn-cs"/>
              </a:endParaRPr>
            </a:p>
          </p:txBody>
        </p:sp>
        <p:sp>
          <p:nvSpPr>
            <p:cNvPr id="33" name="18 CuadroTexto"/>
            <p:cNvSpPr txBox="1"/>
            <p:nvPr/>
          </p:nvSpPr>
          <p:spPr>
            <a:xfrm>
              <a:off x="7231987" y="5502206"/>
              <a:ext cx="718960" cy="307777"/>
            </a:xfrm>
            <a:prstGeom prst="rect">
              <a:avLst/>
            </a:prstGeom>
            <a:solidFill>
              <a:srgbClr val="003A1A"/>
            </a:solidFill>
            <a:ln>
              <a:solidFill>
                <a:srgbClr val="003A1A"/>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noProof="0" dirty="0" smtClean="0">
                  <a:solidFill>
                    <a:srgbClr val="D6BA8C"/>
                  </a:solidFill>
                  <a:latin typeface="Calibri" panose="020F0502020204030204"/>
                </a:rPr>
                <a:t>4</a:t>
              </a:r>
              <a:endParaRPr kumimoji="0" lang="es-MX" sz="1400" b="1" i="0" u="none" strike="noStrike" kern="1200" cap="none" spc="0" normalizeH="0" baseline="0" noProof="0" dirty="0">
                <a:ln>
                  <a:noFill/>
                </a:ln>
                <a:solidFill>
                  <a:srgbClr val="D6BA8C"/>
                </a:solidFill>
                <a:effectLst/>
                <a:uLnTx/>
                <a:uFillTx/>
                <a:latin typeface="Calibri" panose="020F0502020204030204"/>
                <a:ea typeface="+mn-ea"/>
                <a:cs typeface="+mn-cs"/>
              </a:endParaRPr>
            </a:p>
          </p:txBody>
        </p:sp>
      </p:grpSp>
      <p:pic>
        <p:nvPicPr>
          <p:cNvPr id="4" name="Imagen 3"/>
          <p:cNvPicPr>
            <a:picLocks noChangeAspect="1"/>
          </p:cNvPicPr>
          <p:nvPr/>
        </p:nvPicPr>
        <p:blipFill>
          <a:blip r:embed="rId5"/>
          <a:stretch>
            <a:fillRect/>
          </a:stretch>
        </p:blipFill>
        <p:spPr>
          <a:xfrm>
            <a:off x="8472972" y="1228461"/>
            <a:ext cx="3523349" cy="4576437"/>
          </a:xfrm>
          <a:prstGeom prst="rect">
            <a:avLst/>
          </a:prstGeom>
        </p:spPr>
      </p:pic>
      <p:pic>
        <p:nvPicPr>
          <p:cNvPr id="6" name="Imagen 5"/>
          <p:cNvPicPr>
            <a:picLocks noChangeAspect="1"/>
          </p:cNvPicPr>
          <p:nvPr/>
        </p:nvPicPr>
        <p:blipFill>
          <a:blip r:embed="rId6"/>
          <a:stretch>
            <a:fillRect/>
          </a:stretch>
        </p:blipFill>
        <p:spPr>
          <a:xfrm>
            <a:off x="300513" y="1032407"/>
            <a:ext cx="7990731" cy="5673851"/>
          </a:xfrm>
          <a:prstGeom prst="rect">
            <a:avLst/>
          </a:prstGeom>
        </p:spPr>
      </p:pic>
    </p:spTree>
    <p:extLst>
      <p:ext uri="{BB962C8B-B14F-4D97-AF65-F5344CB8AC3E}">
        <p14:creationId xmlns:p14="http://schemas.microsoft.com/office/powerpoint/2010/main" val="11349536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n 86"/>
          <p:cNvPicPr>
            <a:picLocks noChangeAspect="1" noChangeArrowheads="1"/>
          </p:cNvPicPr>
          <p:nvPr/>
        </p:nvPicPr>
        <p:blipFill rotWithShape="1">
          <a:blip r:embed="rId3">
            <a:extLst>
              <a:ext uri="{28A0092B-C50C-407E-A947-70E740481C1C}">
                <a14:useLocalDpi xmlns:a14="http://schemas.microsoft.com/office/drawing/2010/main" val="0"/>
              </a:ext>
            </a:extLst>
          </a:blip>
          <a:srcRect l="865" t="14111" r="-865" b="10016"/>
          <a:stretch/>
        </p:blipFill>
        <p:spPr bwMode="auto">
          <a:xfrm>
            <a:off x="-4177" y="1228462"/>
            <a:ext cx="8386763" cy="47357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Imagen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4437" y="250162"/>
            <a:ext cx="2401824" cy="688848"/>
          </a:xfrm>
          <a:prstGeom prst="rect">
            <a:avLst/>
          </a:prstGeom>
        </p:spPr>
      </p:pic>
      <p:sp>
        <p:nvSpPr>
          <p:cNvPr id="29" name="CuadroTexto 28"/>
          <p:cNvSpPr txBox="1"/>
          <p:nvPr/>
        </p:nvSpPr>
        <p:spPr>
          <a:xfrm>
            <a:off x="3115430" y="340484"/>
            <a:ext cx="8708270" cy="276999"/>
          </a:xfrm>
          <a:prstGeom prst="rect">
            <a:avLst/>
          </a:prstGeom>
          <a:solidFill>
            <a:srgbClr val="D6BA8C"/>
          </a:solidFill>
          <a:ln>
            <a:solidFill>
              <a:srgbClr val="D6BA8C"/>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200" b="1" i="0" u="none" strike="noStrike" kern="1200" cap="none" spc="0" normalizeH="0" baseline="0" noProof="0" dirty="0">
              <a:ln>
                <a:noFill/>
              </a:ln>
              <a:solidFill>
                <a:srgbClr val="003A1A"/>
              </a:solidFill>
              <a:effectLst/>
              <a:uLnTx/>
              <a:uFillTx/>
              <a:latin typeface="Calibri" panose="020F0502020204030204"/>
              <a:ea typeface="+mn-ea"/>
              <a:cs typeface="+mn-cs"/>
            </a:endParaRPr>
          </a:p>
        </p:txBody>
      </p:sp>
      <p:sp>
        <p:nvSpPr>
          <p:cNvPr id="30" name="18 CuadroTexto"/>
          <p:cNvSpPr txBox="1"/>
          <p:nvPr/>
        </p:nvSpPr>
        <p:spPr>
          <a:xfrm>
            <a:off x="2903764" y="236086"/>
            <a:ext cx="8747790" cy="400110"/>
          </a:xfrm>
          <a:prstGeom prst="rect">
            <a:avLst/>
          </a:prstGeom>
          <a:solidFill>
            <a:srgbClr val="003A1A"/>
          </a:solidFill>
          <a:ln>
            <a:solidFill>
              <a:srgbClr val="003A1A"/>
            </a:solidFill>
          </a:ln>
        </p:spPr>
        <p:txBody>
          <a:bodyPr wrap="square" rtlCol="0">
            <a:spAutoFit/>
          </a:bodyPr>
          <a:lstStyle/>
          <a:p>
            <a:pPr lvl="0" algn="ctr">
              <a:defRPr/>
            </a:pPr>
            <a:r>
              <a:rPr lang="es-MX" sz="2000" b="1" dirty="0" smtClean="0">
                <a:solidFill>
                  <a:srgbClr val="DCC49C"/>
                </a:solidFill>
                <a:latin typeface="Montserrat" panose="00000500000000000000" pitchFamily="2" charset="0"/>
              </a:rPr>
              <a:t>FICHA ISID – 3T 2019</a:t>
            </a:r>
            <a:endParaRPr lang="es-MX" sz="2000" b="1" dirty="0">
              <a:solidFill>
                <a:srgbClr val="DCC49C"/>
              </a:solidFill>
              <a:latin typeface="Montserrat" panose="00000500000000000000" pitchFamily="2" charset="0"/>
            </a:endParaRPr>
          </a:p>
        </p:txBody>
      </p:sp>
      <p:grpSp>
        <p:nvGrpSpPr>
          <p:cNvPr id="31" name="Grupo 30"/>
          <p:cNvGrpSpPr/>
          <p:nvPr/>
        </p:nvGrpSpPr>
        <p:grpSpPr>
          <a:xfrm>
            <a:off x="11370979" y="6489835"/>
            <a:ext cx="821021" cy="372710"/>
            <a:chOff x="7231987" y="5437273"/>
            <a:chExt cx="821021" cy="372710"/>
          </a:xfrm>
        </p:grpSpPr>
        <p:sp>
          <p:nvSpPr>
            <p:cNvPr id="32" name="CuadroTexto 31"/>
            <p:cNvSpPr txBox="1"/>
            <p:nvPr/>
          </p:nvSpPr>
          <p:spPr>
            <a:xfrm>
              <a:off x="7334048" y="5437273"/>
              <a:ext cx="718960" cy="300082"/>
            </a:xfrm>
            <a:prstGeom prst="rect">
              <a:avLst/>
            </a:prstGeom>
            <a:solidFill>
              <a:srgbClr val="D6BA8C"/>
            </a:solidFill>
            <a:ln>
              <a:solidFill>
                <a:srgbClr val="D6BA8C"/>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350" b="1" i="0" u="none" strike="noStrike" kern="1200" cap="none" spc="0" normalizeH="0" baseline="0" noProof="0" dirty="0">
                <a:ln>
                  <a:noFill/>
                </a:ln>
                <a:solidFill>
                  <a:srgbClr val="003A1A"/>
                </a:solidFill>
                <a:effectLst/>
                <a:uLnTx/>
                <a:uFillTx/>
                <a:latin typeface="Calibri" panose="020F0502020204030204"/>
                <a:ea typeface="+mn-ea"/>
                <a:cs typeface="+mn-cs"/>
              </a:endParaRPr>
            </a:p>
          </p:txBody>
        </p:sp>
        <p:sp>
          <p:nvSpPr>
            <p:cNvPr id="33" name="18 CuadroTexto"/>
            <p:cNvSpPr txBox="1"/>
            <p:nvPr/>
          </p:nvSpPr>
          <p:spPr>
            <a:xfrm>
              <a:off x="7231987" y="5502206"/>
              <a:ext cx="718960" cy="307777"/>
            </a:xfrm>
            <a:prstGeom prst="rect">
              <a:avLst/>
            </a:prstGeom>
            <a:solidFill>
              <a:srgbClr val="003A1A"/>
            </a:solidFill>
            <a:ln>
              <a:solidFill>
                <a:srgbClr val="003A1A"/>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noProof="0" dirty="0" smtClean="0">
                  <a:solidFill>
                    <a:srgbClr val="D6BA8C"/>
                  </a:solidFill>
                  <a:latin typeface="Calibri" panose="020F0502020204030204"/>
                </a:rPr>
                <a:t>5</a:t>
              </a:r>
              <a:endParaRPr kumimoji="0" lang="es-MX" sz="1400" b="1" i="0" u="none" strike="noStrike" kern="1200" cap="none" spc="0" normalizeH="0" baseline="0" noProof="0" dirty="0">
                <a:ln>
                  <a:noFill/>
                </a:ln>
                <a:solidFill>
                  <a:srgbClr val="D6BA8C"/>
                </a:solidFill>
                <a:effectLst/>
                <a:uLnTx/>
                <a:uFillTx/>
                <a:latin typeface="Calibri" panose="020F0502020204030204"/>
                <a:ea typeface="+mn-ea"/>
                <a:cs typeface="+mn-cs"/>
              </a:endParaRPr>
            </a:p>
          </p:txBody>
        </p:sp>
      </p:grpSp>
      <p:pic>
        <p:nvPicPr>
          <p:cNvPr id="3" name="Imagen 2"/>
          <p:cNvPicPr>
            <a:picLocks noChangeAspect="1"/>
          </p:cNvPicPr>
          <p:nvPr/>
        </p:nvPicPr>
        <p:blipFill>
          <a:blip r:embed="rId5"/>
          <a:stretch>
            <a:fillRect/>
          </a:stretch>
        </p:blipFill>
        <p:spPr>
          <a:xfrm>
            <a:off x="2266343" y="986893"/>
            <a:ext cx="8336587" cy="5721763"/>
          </a:xfrm>
          <a:prstGeom prst="rect">
            <a:avLst/>
          </a:prstGeom>
        </p:spPr>
      </p:pic>
    </p:spTree>
    <p:extLst>
      <p:ext uri="{BB962C8B-B14F-4D97-AF65-F5344CB8AC3E}">
        <p14:creationId xmlns:p14="http://schemas.microsoft.com/office/powerpoint/2010/main" val="29974620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n 86"/>
          <p:cNvPicPr>
            <a:picLocks noChangeAspect="1" noChangeArrowheads="1"/>
          </p:cNvPicPr>
          <p:nvPr/>
        </p:nvPicPr>
        <p:blipFill rotWithShape="1">
          <a:blip r:embed="rId3">
            <a:extLst>
              <a:ext uri="{28A0092B-C50C-407E-A947-70E740481C1C}">
                <a14:useLocalDpi xmlns:a14="http://schemas.microsoft.com/office/drawing/2010/main" val="0"/>
              </a:ext>
            </a:extLst>
          </a:blip>
          <a:srcRect l="865" t="14111" r="-865" b="10016"/>
          <a:stretch/>
        </p:blipFill>
        <p:spPr bwMode="auto">
          <a:xfrm>
            <a:off x="-4177" y="1228462"/>
            <a:ext cx="8386763" cy="47357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Imagen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4437" y="250162"/>
            <a:ext cx="2401824" cy="688848"/>
          </a:xfrm>
          <a:prstGeom prst="rect">
            <a:avLst/>
          </a:prstGeom>
        </p:spPr>
      </p:pic>
      <p:sp>
        <p:nvSpPr>
          <p:cNvPr id="29" name="CuadroTexto 28"/>
          <p:cNvSpPr txBox="1"/>
          <p:nvPr/>
        </p:nvSpPr>
        <p:spPr>
          <a:xfrm>
            <a:off x="3115430" y="340484"/>
            <a:ext cx="8708270" cy="276999"/>
          </a:xfrm>
          <a:prstGeom prst="rect">
            <a:avLst/>
          </a:prstGeom>
          <a:solidFill>
            <a:srgbClr val="D6BA8C"/>
          </a:solidFill>
          <a:ln>
            <a:solidFill>
              <a:srgbClr val="D6BA8C"/>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200" b="1" i="0" u="none" strike="noStrike" kern="1200" cap="none" spc="0" normalizeH="0" baseline="0" noProof="0" dirty="0">
              <a:ln>
                <a:noFill/>
              </a:ln>
              <a:solidFill>
                <a:srgbClr val="003A1A"/>
              </a:solidFill>
              <a:effectLst/>
              <a:uLnTx/>
              <a:uFillTx/>
              <a:latin typeface="Calibri" panose="020F0502020204030204"/>
              <a:ea typeface="+mn-ea"/>
              <a:cs typeface="+mn-cs"/>
            </a:endParaRPr>
          </a:p>
        </p:txBody>
      </p:sp>
      <p:sp>
        <p:nvSpPr>
          <p:cNvPr id="30" name="18 CuadroTexto"/>
          <p:cNvSpPr txBox="1"/>
          <p:nvPr/>
        </p:nvSpPr>
        <p:spPr>
          <a:xfrm>
            <a:off x="2903764" y="236086"/>
            <a:ext cx="8747790" cy="400110"/>
          </a:xfrm>
          <a:prstGeom prst="rect">
            <a:avLst/>
          </a:prstGeom>
          <a:solidFill>
            <a:srgbClr val="003A1A"/>
          </a:solidFill>
          <a:ln>
            <a:solidFill>
              <a:srgbClr val="003A1A"/>
            </a:solidFill>
          </a:ln>
        </p:spPr>
        <p:txBody>
          <a:bodyPr wrap="square" rtlCol="0">
            <a:spAutoFit/>
          </a:bodyPr>
          <a:lstStyle/>
          <a:p>
            <a:pPr lvl="0" algn="ctr">
              <a:defRPr/>
            </a:pPr>
            <a:r>
              <a:rPr lang="es-MX" sz="2000" b="1" dirty="0" smtClean="0">
                <a:solidFill>
                  <a:srgbClr val="DCC49C"/>
                </a:solidFill>
                <a:latin typeface="Montserrat" panose="00000500000000000000" pitchFamily="2" charset="0"/>
              </a:rPr>
              <a:t>ISID –CP 2018 vs 3T 2019</a:t>
            </a:r>
            <a:endParaRPr lang="es-MX" sz="2000" b="1" dirty="0">
              <a:solidFill>
                <a:srgbClr val="DCC49C"/>
              </a:solidFill>
              <a:latin typeface="Montserrat" panose="00000500000000000000" pitchFamily="2" charset="0"/>
            </a:endParaRPr>
          </a:p>
        </p:txBody>
      </p:sp>
      <p:grpSp>
        <p:nvGrpSpPr>
          <p:cNvPr id="31" name="Grupo 30"/>
          <p:cNvGrpSpPr/>
          <p:nvPr/>
        </p:nvGrpSpPr>
        <p:grpSpPr>
          <a:xfrm>
            <a:off x="11370979" y="6489835"/>
            <a:ext cx="821021" cy="372710"/>
            <a:chOff x="7231987" y="5437273"/>
            <a:chExt cx="821021" cy="372710"/>
          </a:xfrm>
        </p:grpSpPr>
        <p:sp>
          <p:nvSpPr>
            <p:cNvPr id="32" name="CuadroTexto 31"/>
            <p:cNvSpPr txBox="1"/>
            <p:nvPr/>
          </p:nvSpPr>
          <p:spPr>
            <a:xfrm>
              <a:off x="7334048" y="5437273"/>
              <a:ext cx="718960" cy="300082"/>
            </a:xfrm>
            <a:prstGeom prst="rect">
              <a:avLst/>
            </a:prstGeom>
            <a:solidFill>
              <a:srgbClr val="D6BA8C"/>
            </a:solidFill>
            <a:ln>
              <a:solidFill>
                <a:srgbClr val="D6BA8C"/>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350" b="1" i="0" u="none" strike="noStrike" kern="1200" cap="none" spc="0" normalizeH="0" baseline="0" noProof="0" dirty="0">
                <a:ln>
                  <a:noFill/>
                </a:ln>
                <a:solidFill>
                  <a:srgbClr val="003A1A"/>
                </a:solidFill>
                <a:effectLst/>
                <a:uLnTx/>
                <a:uFillTx/>
                <a:latin typeface="Calibri" panose="020F0502020204030204"/>
                <a:ea typeface="+mn-ea"/>
                <a:cs typeface="+mn-cs"/>
              </a:endParaRPr>
            </a:p>
          </p:txBody>
        </p:sp>
        <p:sp>
          <p:nvSpPr>
            <p:cNvPr id="33" name="18 CuadroTexto"/>
            <p:cNvSpPr txBox="1"/>
            <p:nvPr/>
          </p:nvSpPr>
          <p:spPr>
            <a:xfrm>
              <a:off x="7231987" y="5502206"/>
              <a:ext cx="718960" cy="307777"/>
            </a:xfrm>
            <a:prstGeom prst="rect">
              <a:avLst/>
            </a:prstGeom>
            <a:solidFill>
              <a:srgbClr val="003A1A"/>
            </a:solidFill>
            <a:ln>
              <a:solidFill>
                <a:srgbClr val="003A1A"/>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noProof="0" dirty="0" smtClean="0">
                  <a:solidFill>
                    <a:srgbClr val="D6BA8C"/>
                  </a:solidFill>
                  <a:latin typeface="Calibri" panose="020F0502020204030204"/>
                </a:rPr>
                <a:t>6</a:t>
              </a:r>
              <a:endParaRPr kumimoji="0" lang="es-MX" sz="1400" b="1" i="0" u="none" strike="noStrike" kern="1200" cap="none" spc="0" normalizeH="0" baseline="0" noProof="0" dirty="0">
                <a:ln>
                  <a:noFill/>
                </a:ln>
                <a:solidFill>
                  <a:srgbClr val="D6BA8C"/>
                </a:solidFill>
                <a:effectLst/>
                <a:uLnTx/>
                <a:uFillTx/>
                <a:latin typeface="Calibri" panose="020F0502020204030204"/>
                <a:ea typeface="+mn-ea"/>
                <a:cs typeface="+mn-cs"/>
              </a:endParaRPr>
            </a:p>
          </p:txBody>
        </p:sp>
      </p:grpSp>
      <p:pic>
        <p:nvPicPr>
          <p:cNvPr id="2" name="Imagen 1"/>
          <p:cNvPicPr>
            <a:picLocks noChangeAspect="1"/>
          </p:cNvPicPr>
          <p:nvPr/>
        </p:nvPicPr>
        <p:blipFill>
          <a:blip r:embed="rId5"/>
          <a:stretch>
            <a:fillRect/>
          </a:stretch>
        </p:blipFill>
        <p:spPr>
          <a:xfrm>
            <a:off x="747151" y="859343"/>
            <a:ext cx="6722414" cy="6031686"/>
          </a:xfrm>
          <a:prstGeom prst="rect">
            <a:avLst/>
          </a:prstGeom>
        </p:spPr>
      </p:pic>
      <p:pic>
        <p:nvPicPr>
          <p:cNvPr id="5" name="Imagen 4"/>
          <p:cNvPicPr>
            <a:picLocks noChangeAspect="1"/>
          </p:cNvPicPr>
          <p:nvPr/>
        </p:nvPicPr>
        <p:blipFill>
          <a:blip r:embed="rId6"/>
          <a:stretch>
            <a:fillRect/>
          </a:stretch>
        </p:blipFill>
        <p:spPr>
          <a:xfrm>
            <a:off x="7911074" y="2785452"/>
            <a:ext cx="4015368" cy="948909"/>
          </a:xfrm>
          <a:prstGeom prst="rect">
            <a:avLst/>
          </a:prstGeom>
        </p:spPr>
      </p:pic>
      <p:pic>
        <p:nvPicPr>
          <p:cNvPr id="8" name="Imagen 7"/>
          <p:cNvPicPr>
            <a:picLocks noChangeAspect="1"/>
          </p:cNvPicPr>
          <p:nvPr/>
        </p:nvPicPr>
        <p:blipFill>
          <a:blip r:embed="rId7"/>
          <a:stretch>
            <a:fillRect/>
          </a:stretch>
        </p:blipFill>
        <p:spPr>
          <a:xfrm>
            <a:off x="8516330" y="4112319"/>
            <a:ext cx="2854649" cy="1757615"/>
          </a:xfrm>
          <a:prstGeom prst="rect">
            <a:avLst/>
          </a:prstGeom>
        </p:spPr>
      </p:pic>
      <p:pic>
        <p:nvPicPr>
          <p:cNvPr id="10" name="Imagen 9"/>
          <p:cNvPicPr>
            <a:picLocks noChangeAspect="1"/>
          </p:cNvPicPr>
          <p:nvPr/>
        </p:nvPicPr>
        <p:blipFill>
          <a:blip r:embed="rId8"/>
          <a:stretch>
            <a:fillRect/>
          </a:stretch>
        </p:blipFill>
        <p:spPr>
          <a:xfrm>
            <a:off x="7834213" y="1402437"/>
            <a:ext cx="4092229" cy="1013896"/>
          </a:xfrm>
          <a:prstGeom prst="rect">
            <a:avLst/>
          </a:prstGeom>
        </p:spPr>
      </p:pic>
    </p:spTree>
    <p:extLst>
      <p:ext uri="{BB962C8B-B14F-4D97-AF65-F5344CB8AC3E}">
        <p14:creationId xmlns:p14="http://schemas.microsoft.com/office/powerpoint/2010/main" val="23583010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n 86"/>
          <p:cNvPicPr>
            <a:picLocks noChangeAspect="1" noChangeArrowheads="1"/>
          </p:cNvPicPr>
          <p:nvPr/>
        </p:nvPicPr>
        <p:blipFill rotWithShape="1">
          <a:blip r:embed="rId3">
            <a:extLst>
              <a:ext uri="{28A0092B-C50C-407E-A947-70E740481C1C}">
                <a14:useLocalDpi xmlns:a14="http://schemas.microsoft.com/office/drawing/2010/main" val="0"/>
              </a:ext>
            </a:extLst>
          </a:blip>
          <a:srcRect l="865" t="14111" r="-865" b="10016"/>
          <a:stretch/>
        </p:blipFill>
        <p:spPr bwMode="auto">
          <a:xfrm>
            <a:off x="-4177" y="1228462"/>
            <a:ext cx="8386763" cy="47357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Imagen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4437" y="250162"/>
            <a:ext cx="2401824" cy="688848"/>
          </a:xfrm>
          <a:prstGeom prst="rect">
            <a:avLst/>
          </a:prstGeom>
        </p:spPr>
      </p:pic>
      <p:sp>
        <p:nvSpPr>
          <p:cNvPr id="29" name="CuadroTexto 28"/>
          <p:cNvSpPr txBox="1"/>
          <p:nvPr/>
        </p:nvSpPr>
        <p:spPr>
          <a:xfrm>
            <a:off x="3115430" y="340484"/>
            <a:ext cx="8708270" cy="276999"/>
          </a:xfrm>
          <a:prstGeom prst="rect">
            <a:avLst/>
          </a:prstGeom>
          <a:solidFill>
            <a:srgbClr val="D6BA8C"/>
          </a:solidFill>
          <a:ln>
            <a:solidFill>
              <a:srgbClr val="D6BA8C"/>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200" b="1" i="0" u="none" strike="noStrike" kern="1200" cap="none" spc="0" normalizeH="0" baseline="0" noProof="0" dirty="0">
              <a:ln>
                <a:noFill/>
              </a:ln>
              <a:solidFill>
                <a:srgbClr val="003A1A"/>
              </a:solidFill>
              <a:effectLst/>
              <a:uLnTx/>
              <a:uFillTx/>
              <a:latin typeface="Calibri" panose="020F0502020204030204"/>
              <a:ea typeface="+mn-ea"/>
              <a:cs typeface="+mn-cs"/>
            </a:endParaRPr>
          </a:p>
        </p:txBody>
      </p:sp>
      <p:sp>
        <p:nvSpPr>
          <p:cNvPr id="30" name="18 CuadroTexto"/>
          <p:cNvSpPr txBox="1"/>
          <p:nvPr/>
        </p:nvSpPr>
        <p:spPr>
          <a:xfrm>
            <a:off x="2903764" y="236086"/>
            <a:ext cx="8747790" cy="400110"/>
          </a:xfrm>
          <a:prstGeom prst="rect">
            <a:avLst/>
          </a:prstGeom>
          <a:solidFill>
            <a:srgbClr val="003A1A"/>
          </a:solidFill>
          <a:ln>
            <a:solidFill>
              <a:srgbClr val="003A1A"/>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2000" b="1" i="0" u="none" strike="noStrike" kern="1200" cap="none" spc="0" normalizeH="0" baseline="0" noProof="0" dirty="0" smtClean="0">
                <a:ln>
                  <a:noFill/>
                </a:ln>
                <a:solidFill>
                  <a:srgbClr val="DCC49C"/>
                </a:solidFill>
                <a:effectLst/>
                <a:uLnTx/>
                <a:uFillTx/>
                <a:latin typeface="Montserrat" panose="00000500000000000000" pitchFamily="2" charset="0"/>
              </a:rPr>
              <a:t>Enfoque</a:t>
            </a:r>
            <a:r>
              <a:rPr kumimoji="0" lang="es-MX" sz="2000" b="1" i="0" u="none" strike="noStrike" kern="1200" cap="none" spc="0" normalizeH="0" noProof="0" dirty="0" smtClean="0">
                <a:ln>
                  <a:noFill/>
                </a:ln>
                <a:solidFill>
                  <a:srgbClr val="DCC49C"/>
                </a:solidFill>
                <a:effectLst/>
                <a:uLnTx/>
                <a:uFillTx/>
                <a:latin typeface="Montserrat" panose="00000500000000000000" pitchFamily="2" charset="0"/>
              </a:rPr>
              <a:t> de seguimiento (ejemplo)</a:t>
            </a:r>
            <a:endParaRPr kumimoji="0" lang="es-MX" sz="2000" b="1" i="0" u="none" strike="noStrike" kern="1200" cap="none" spc="0" normalizeH="0" baseline="0" noProof="0" dirty="0">
              <a:ln>
                <a:noFill/>
              </a:ln>
              <a:solidFill>
                <a:srgbClr val="DCC49C"/>
              </a:solidFill>
              <a:effectLst/>
              <a:uLnTx/>
              <a:uFillTx/>
              <a:latin typeface="Montserrat" panose="00000500000000000000" pitchFamily="2" charset="0"/>
            </a:endParaRPr>
          </a:p>
        </p:txBody>
      </p:sp>
      <p:grpSp>
        <p:nvGrpSpPr>
          <p:cNvPr id="31" name="Grupo 30"/>
          <p:cNvGrpSpPr/>
          <p:nvPr/>
        </p:nvGrpSpPr>
        <p:grpSpPr>
          <a:xfrm>
            <a:off x="11370979" y="6489835"/>
            <a:ext cx="821021" cy="372710"/>
            <a:chOff x="7231987" y="5437273"/>
            <a:chExt cx="821021" cy="372710"/>
          </a:xfrm>
        </p:grpSpPr>
        <p:sp>
          <p:nvSpPr>
            <p:cNvPr id="32" name="CuadroTexto 31"/>
            <p:cNvSpPr txBox="1"/>
            <p:nvPr/>
          </p:nvSpPr>
          <p:spPr>
            <a:xfrm>
              <a:off x="7334048" y="5437273"/>
              <a:ext cx="718960" cy="300082"/>
            </a:xfrm>
            <a:prstGeom prst="rect">
              <a:avLst/>
            </a:prstGeom>
            <a:solidFill>
              <a:srgbClr val="D6BA8C"/>
            </a:solidFill>
            <a:ln>
              <a:solidFill>
                <a:srgbClr val="D6BA8C"/>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350" b="1" i="0" u="none" strike="noStrike" kern="1200" cap="none" spc="0" normalizeH="0" baseline="0" noProof="0" dirty="0">
                <a:ln>
                  <a:noFill/>
                </a:ln>
                <a:solidFill>
                  <a:srgbClr val="003A1A"/>
                </a:solidFill>
                <a:effectLst/>
                <a:uLnTx/>
                <a:uFillTx/>
                <a:latin typeface="Calibri" panose="020F0502020204030204"/>
                <a:ea typeface="+mn-ea"/>
                <a:cs typeface="+mn-cs"/>
              </a:endParaRPr>
            </a:p>
          </p:txBody>
        </p:sp>
        <p:sp>
          <p:nvSpPr>
            <p:cNvPr id="33" name="18 CuadroTexto"/>
            <p:cNvSpPr txBox="1"/>
            <p:nvPr/>
          </p:nvSpPr>
          <p:spPr>
            <a:xfrm>
              <a:off x="7231987" y="5502206"/>
              <a:ext cx="718960" cy="307777"/>
            </a:xfrm>
            <a:prstGeom prst="rect">
              <a:avLst/>
            </a:prstGeom>
            <a:solidFill>
              <a:srgbClr val="003A1A"/>
            </a:solidFill>
            <a:ln>
              <a:solidFill>
                <a:srgbClr val="003A1A"/>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b="1" noProof="0" dirty="0" smtClean="0">
                  <a:solidFill>
                    <a:srgbClr val="D6BA8C"/>
                  </a:solidFill>
                  <a:latin typeface="Calibri" panose="020F0502020204030204"/>
                </a:rPr>
                <a:t>7</a:t>
              </a:r>
              <a:endParaRPr kumimoji="0" lang="es-MX" sz="1400" b="1" i="0" u="none" strike="noStrike" kern="1200" cap="none" spc="0" normalizeH="0" baseline="0" noProof="0" dirty="0">
                <a:ln>
                  <a:noFill/>
                </a:ln>
                <a:solidFill>
                  <a:srgbClr val="D6BA8C"/>
                </a:solidFill>
                <a:effectLst/>
                <a:uLnTx/>
                <a:uFillTx/>
                <a:latin typeface="Calibri" panose="020F0502020204030204"/>
                <a:ea typeface="+mn-ea"/>
                <a:cs typeface="+mn-cs"/>
              </a:endParaRPr>
            </a:p>
          </p:txBody>
        </p:sp>
      </p:grpSp>
      <p:graphicFrame>
        <p:nvGraphicFramePr>
          <p:cNvPr id="3" name="Tabla 2"/>
          <p:cNvGraphicFramePr>
            <a:graphicFrameLocks noGrp="1"/>
          </p:cNvGraphicFramePr>
          <p:nvPr>
            <p:extLst>
              <p:ext uri="{D42A27DB-BD31-4B8C-83A1-F6EECF244321}">
                <p14:modId xmlns:p14="http://schemas.microsoft.com/office/powerpoint/2010/main" val="3305854747"/>
              </p:ext>
            </p:extLst>
          </p:nvPr>
        </p:nvGraphicFramePr>
        <p:xfrm>
          <a:off x="196325" y="1043408"/>
          <a:ext cx="5854267" cy="5446427"/>
        </p:xfrm>
        <a:graphic>
          <a:graphicData uri="http://schemas.openxmlformats.org/drawingml/2006/table">
            <a:tbl>
              <a:tblPr firstRow="1" bandRow="1">
                <a:tableStyleId>{93296810-A885-4BE3-A3E7-6D5BEEA58F35}</a:tableStyleId>
              </a:tblPr>
              <a:tblGrid>
                <a:gridCol w="1040529">
                  <a:extLst>
                    <a:ext uri="{9D8B030D-6E8A-4147-A177-3AD203B41FA5}">
                      <a16:colId xmlns:a16="http://schemas.microsoft.com/office/drawing/2014/main" val="1428135672"/>
                    </a:ext>
                  </a:extLst>
                </a:gridCol>
                <a:gridCol w="1229711">
                  <a:extLst>
                    <a:ext uri="{9D8B030D-6E8A-4147-A177-3AD203B41FA5}">
                      <a16:colId xmlns:a16="http://schemas.microsoft.com/office/drawing/2014/main" val="2290059691"/>
                    </a:ext>
                  </a:extLst>
                </a:gridCol>
                <a:gridCol w="1240220">
                  <a:extLst>
                    <a:ext uri="{9D8B030D-6E8A-4147-A177-3AD203B41FA5}">
                      <a16:colId xmlns:a16="http://schemas.microsoft.com/office/drawing/2014/main" val="3821152322"/>
                    </a:ext>
                  </a:extLst>
                </a:gridCol>
                <a:gridCol w="1166649">
                  <a:extLst>
                    <a:ext uri="{9D8B030D-6E8A-4147-A177-3AD203B41FA5}">
                      <a16:colId xmlns:a16="http://schemas.microsoft.com/office/drawing/2014/main" val="2913719926"/>
                    </a:ext>
                  </a:extLst>
                </a:gridCol>
                <a:gridCol w="1177158">
                  <a:extLst>
                    <a:ext uri="{9D8B030D-6E8A-4147-A177-3AD203B41FA5}">
                      <a16:colId xmlns:a16="http://schemas.microsoft.com/office/drawing/2014/main" val="3560654401"/>
                    </a:ext>
                  </a:extLst>
                </a:gridCol>
              </a:tblGrid>
              <a:tr h="827982">
                <a:tc>
                  <a:txBody>
                    <a:bodyPr/>
                    <a:lstStyle/>
                    <a:p>
                      <a:pPr algn="ctr" fontAlgn="ctr"/>
                      <a:r>
                        <a:rPr lang="es-MX" sz="1100" u="none" strike="noStrike" dirty="0">
                          <a:effectLst/>
                          <a:latin typeface="Montserrat" panose="00000500000000000000" pitchFamily="2" charset="0"/>
                        </a:rPr>
                        <a:t>Clave de </a:t>
                      </a:r>
                      <a:r>
                        <a:rPr lang="es-MX" sz="1100" u="none" strike="noStrike" dirty="0" err="1">
                          <a:effectLst/>
                          <a:latin typeface="Montserrat" panose="00000500000000000000" pitchFamily="2" charset="0"/>
                        </a:rPr>
                        <a:t>Pp</a:t>
                      </a:r>
                      <a:endParaRPr lang="es-MX" sz="1100" b="1" i="0" u="none" strike="noStrike" dirty="0">
                        <a:solidFill>
                          <a:srgbClr val="FFFFFF"/>
                        </a:solidFill>
                        <a:effectLst/>
                        <a:latin typeface="Montserrat" panose="00000500000000000000" pitchFamily="2" charset="0"/>
                      </a:endParaRPr>
                    </a:p>
                  </a:txBody>
                  <a:tcPr marL="0" marR="0" marT="0" marB="0" anchor="ctr">
                    <a:solidFill>
                      <a:schemeClr val="accent6">
                        <a:lumMod val="50000"/>
                      </a:schemeClr>
                    </a:solidFill>
                  </a:tcPr>
                </a:tc>
                <a:tc>
                  <a:txBody>
                    <a:bodyPr/>
                    <a:lstStyle/>
                    <a:p>
                      <a:pPr algn="ctr" fontAlgn="ctr"/>
                      <a:r>
                        <a:rPr lang="es-MX" sz="1100" u="none" strike="noStrike" dirty="0">
                          <a:effectLst/>
                          <a:latin typeface="Montserrat" panose="00000500000000000000" pitchFamily="2" charset="0"/>
                        </a:rPr>
                        <a:t>Nombre de </a:t>
                      </a:r>
                      <a:r>
                        <a:rPr lang="es-MX" sz="1100" u="none" strike="noStrike" dirty="0" err="1">
                          <a:effectLst/>
                          <a:latin typeface="Montserrat" panose="00000500000000000000" pitchFamily="2" charset="0"/>
                        </a:rPr>
                        <a:t>Pp</a:t>
                      </a:r>
                      <a:endParaRPr lang="es-MX" sz="1100" b="1" i="0" u="none" strike="noStrike" dirty="0">
                        <a:solidFill>
                          <a:srgbClr val="FFFFFF"/>
                        </a:solidFill>
                        <a:effectLst/>
                        <a:latin typeface="Montserrat" panose="00000500000000000000" pitchFamily="2" charset="0"/>
                      </a:endParaRPr>
                    </a:p>
                  </a:txBody>
                  <a:tcPr marL="0" marR="0" marT="0" marB="0" anchor="ctr">
                    <a:solidFill>
                      <a:schemeClr val="accent6">
                        <a:lumMod val="50000"/>
                      </a:schemeClr>
                    </a:solidFill>
                  </a:tcPr>
                </a:tc>
                <a:tc>
                  <a:txBody>
                    <a:bodyPr/>
                    <a:lstStyle/>
                    <a:p>
                      <a:pPr algn="ctr" fontAlgn="ctr"/>
                      <a:r>
                        <a:rPr lang="es-MX" sz="1100" u="none" strike="noStrike" dirty="0">
                          <a:effectLst/>
                          <a:latin typeface="Montserrat" panose="00000500000000000000" pitchFamily="2" charset="0"/>
                        </a:rPr>
                        <a:t>Recomendación</a:t>
                      </a:r>
                      <a:endParaRPr lang="es-MX" sz="1100" b="1" i="0" u="none" strike="noStrike" dirty="0">
                        <a:solidFill>
                          <a:srgbClr val="FFFFFF"/>
                        </a:solidFill>
                        <a:effectLst/>
                        <a:latin typeface="Montserrat" panose="00000500000000000000" pitchFamily="2" charset="0"/>
                      </a:endParaRPr>
                    </a:p>
                  </a:txBody>
                  <a:tcPr marL="0" marR="0" marT="0" marB="0" anchor="ctr">
                    <a:solidFill>
                      <a:schemeClr val="accent6">
                        <a:lumMod val="50000"/>
                      </a:schemeClr>
                    </a:solidFill>
                  </a:tcPr>
                </a:tc>
                <a:tc>
                  <a:txBody>
                    <a:bodyPr/>
                    <a:lstStyle/>
                    <a:p>
                      <a:pPr algn="ctr" fontAlgn="ctr"/>
                      <a:r>
                        <a:rPr lang="es-MX" sz="1100" u="none" strike="noStrike" dirty="0">
                          <a:effectLst/>
                          <a:latin typeface="Montserrat" panose="00000500000000000000" pitchFamily="2" charset="0"/>
                        </a:rPr>
                        <a:t>Persistencia de la recomendación</a:t>
                      </a:r>
                      <a:endParaRPr lang="es-MX" sz="1100" b="1" i="0" u="none" strike="noStrike" dirty="0">
                        <a:solidFill>
                          <a:srgbClr val="FFFFFF"/>
                        </a:solidFill>
                        <a:effectLst/>
                        <a:latin typeface="Montserrat" panose="00000500000000000000" pitchFamily="2" charset="0"/>
                      </a:endParaRPr>
                    </a:p>
                  </a:txBody>
                  <a:tcPr marL="0" marR="0" marT="0" marB="0" anchor="ctr">
                    <a:solidFill>
                      <a:schemeClr val="accent6">
                        <a:lumMod val="50000"/>
                      </a:schemeClr>
                    </a:solidFill>
                  </a:tcPr>
                </a:tc>
                <a:tc>
                  <a:txBody>
                    <a:bodyPr/>
                    <a:lstStyle/>
                    <a:p>
                      <a:pPr algn="ctr" fontAlgn="ctr"/>
                      <a:r>
                        <a:rPr lang="es-MX" sz="1100" u="none" strike="noStrike" dirty="0">
                          <a:effectLst/>
                          <a:latin typeface="Montserrat" panose="00000500000000000000" pitchFamily="2" charset="0"/>
                        </a:rPr>
                        <a:t>Causa de la persistencia de la recomendación</a:t>
                      </a:r>
                      <a:endParaRPr lang="es-MX" sz="1100" b="1" i="0" u="none" strike="noStrike" dirty="0">
                        <a:solidFill>
                          <a:srgbClr val="FFFFFF"/>
                        </a:solidFill>
                        <a:effectLst/>
                        <a:latin typeface="Montserrat" panose="00000500000000000000" pitchFamily="2" charset="0"/>
                      </a:endParaRPr>
                    </a:p>
                  </a:txBody>
                  <a:tcPr marL="0" marR="0" marT="0" marB="0" anchor="ctr">
                    <a:solidFill>
                      <a:srgbClr val="9A0000"/>
                    </a:solidFill>
                  </a:tcPr>
                </a:tc>
                <a:extLst>
                  <a:ext uri="{0D108BD9-81ED-4DB2-BD59-A6C34878D82A}">
                    <a16:rowId xmlns:a16="http://schemas.microsoft.com/office/drawing/2014/main" val="1237024483"/>
                  </a:ext>
                </a:extLst>
              </a:tr>
              <a:tr h="3413633">
                <a:tc>
                  <a:txBody>
                    <a:bodyPr/>
                    <a:lstStyle/>
                    <a:p>
                      <a:pPr algn="ctr" fontAlgn="t"/>
                      <a:r>
                        <a:rPr lang="es-MX" sz="1300" u="none" strike="noStrike" dirty="0">
                          <a:effectLst/>
                          <a:latin typeface="Montserrat" panose="00000500000000000000" pitchFamily="2" charset="0"/>
                        </a:rPr>
                        <a:t>E 023</a:t>
                      </a:r>
                      <a:endParaRPr lang="es-MX" sz="1300" b="0" i="0" u="none" strike="noStrike" dirty="0">
                        <a:solidFill>
                          <a:srgbClr val="000000"/>
                        </a:solidFill>
                        <a:effectLst/>
                        <a:latin typeface="Montserrat" panose="00000500000000000000" pitchFamily="2" charset="0"/>
                      </a:endParaRPr>
                    </a:p>
                  </a:txBody>
                  <a:tcPr marL="0" marR="0" marT="0" marB="0"/>
                </a:tc>
                <a:tc>
                  <a:txBody>
                    <a:bodyPr/>
                    <a:lstStyle/>
                    <a:p>
                      <a:pPr algn="l" fontAlgn="t"/>
                      <a:r>
                        <a:rPr lang="es-MX" sz="1300" u="none" strike="noStrike" dirty="0">
                          <a:effectLst/>
                          <a:latin typeface="Montserrat" panose="00000500000000000000" pitchFamily="2" charset="0"/>
                        </a:rPr>
                        <a:t>Atención a la Salud</a:t>
                      </a:r>
                      <a:endParaRPr lang="es-MX" sz="1300" b="0" i="0" u="none" strike="noStrike" dirty="0">
                        <a:solidFill>
                          <a:srgbClr val="000000"/>
                        </a:solidFill>
                        <a:effectLst/>
                        <a:latin typeface="Montserrat" panose="00000500000000000000" pitchFamily="2" charset="0"/>
                      </a:endParaRPr>
                    </a:p>
                  </a:txBody>
                  <a:tcPr marL="0" marR="0" marT="0" marB="0"/>
                </a:tc>
                <a:tc>
                  <a:txBody>
                    <a:bodyPr/>
                    <a:lstStyle/>
                    <a:p>
                      <a:pPr algn="l" fontAlgn="t"/>
                      <a:r>
                        <a:rPr lang="es-MX" sz="1300" u="none" strike="noStrike" dirty="0">
                          <a:effectLst/>
                          <a:latin typeface="Montserrat" panose="00000500000000000000" pitchFamily="2" charset="0"/>
                        </a:rPr>
                        <a:t>•    Analizar las posibles causas que generaron que el sentido de los avances fuera contrario al esperado para algunos períodos e implementar las medidas necesarias para mejorar la programación de las metas.</a:t>
                      </a:r>
                      <a:endParaRPr lang="es-MX" sz="1300" b="0" i="0" u="none" strike="noStrike" dirty="0">
                        <a:solidFill>
                          <a:srgbClr val="000000"/>
                        </a:solidFill>
                        <a:effectLst/>
                        <a:latin typeface="Montserrat" panose="00000500000000000000" pitchFamily="2" charset="0"/>
                      </a:endParaRPr>
                    </a:p>
                  </a:txBody>
                  <a:tcPr marL="0" marR="0" marT="0" marB="0"/>
                </a:tc>
                <a:tc>
                  <a:txBody>
                    <a:bodyPr/>
                    <a:lstStyle/>
                    <a:p>
                      <a:pPr algn="ctr" fontAlgn="ctr"/>
                      <a:r>
                        <a:rPr lang="es-MX" sz="1300" u="none" strike="noStrike" dirty="0">
                          <a:effectLst/>
                          <a:latin typeface="Montserrat" panose="00000500000000000000" pitchFamily="2" charset="0"/>
                        </a:rPr>
                        <a:t>Sí</a:t>
                      </a:r>
                      <a:endParaRPr lang="es-MX" sz="1300" b="0" i="0" u="none" strike="noStrike" dirty="0">
                        <a:solidFill>
                          <a:srgbClr val="000000"/>
                        </a:solidFill>
                        <a:effectLst/>
                        <a:latin typeface="Montserrat" panose="00000500000000000000" pitchFamily="2" charset="0"/>
                      </a:endParaRPr>
                    </a:p>
                  </a:txBody>
                  <a:tcPr marL="0" marR="0" marT="0" marB="0" anchor="ctr"/>
                </a:tc>
                <a:tc>
                  <a:txBody>
                    <a:bodyPr/>
                    <a:lstStyle/>
                    <a:p>
                      <a:pPr algn="l" fontAlgn="t"/>
                      <a:endParaRPr lang="es-MX" sz="1300" b="0" i="0" u="none" strike="noStrike" dirty="0" smtClean="0">
                        <a:solidFill>
                          <a:srgbClr val="000000"/>
                        </a:solidFill>
                        <a:effectLst/>
                        <a:latin typeface="Montserrat" panose="00000500000000000000" pitchFamily="2" charset="0"/>
                      </a:endParaRPr>
                    </a:p>
                    <a:p>
                      <a:pPr algn="l" fontAlgn="t"/>
                      <a:endParaRPr lang="es-MX" sz="1300" b="0" i="0" u="none" strike="noStrike" dirty="0" smtClean="0">
                        <a:solidFill>
                          <a:srgbClr val="000000"/>
                        </a:solidFill>
                        <a:effectLst/>
                        <a:latin typeface="Montserrat" panose="00000500000000000000" pitchFamily="2" charset="0"/>
                      </a:endParaRPr>
                    </a:p>
                  </a:txBody>
                  <a:tcPr marL="0" marR="0" marT="0" marB="0"/>
                </a:tc>
                <a:extLst>
                  <a:ext uri="{0D108BD9-81ED-4DB2-BD59-A6C34878D82A}">
                    <a16:rowId xmlns:a16="http://schemas.microsoft.com/office/drawing/2014/main" val="1971228448"/>
                  </a:ext>
                </a:extLst>
              </a:tr>
              <a:tr h="1204812">
                <a:tc>
                  <a:txBody>
                    <a:bodyPr/>
                    <a:lstStyle/>
                    <a:p>
                      <a:pPr algn="ctr" fontAlgn="t"/>
                      <a:r>
                        <a:rPr lang="es-MX" sz="1300" u="none" strike="noStrike" dirty="0">
                          <a:effectLst/>
                          <a:latin typeface="Montserrat" panose="00000500000000000000" pitchFamily="2" charset="0"/>
                        </a:rPr>
                        <a:t>S 039</a:t>
                      </a:r>
                      <a:endParaRPr lang="es-MX" sz="1300" b="0" i="0" u="none" strike="noStrike" dirty="0">
                        <a:solidFill>
                          <a:srgbClr val="000000"/>
                        </a:solidFill>
                        <a:effectLst/>
                        <a:latin typeface="Montserrat" panose="00000500000000000000" pitchFamily="2" charset="0"/>
                      </a:endParaRPr>
                    </a:p>
                  </a:txBody>
                  <a:tcPr marL="0" marR="0" marT="0" marB="0"/>
                </a:tc>
                <a:tc>
                  <a:txBody>
                    <a:bodyPr/>
                    <a:lstStyle/>
                    <a:p>
                      <a:pPr algn="l" fontAlgn="t"/>
                      <a:r>
                        <a:rPr lang="es-MX" sz="1300" u="none" strike="noStrike">
                          <a:effectLst/>
                          <a:latin typeface="Montserrat" panose="00000500000000000000" pitchFamily="2" charset="0"/>
                        </a:rPr>
                        <a:t>Programa de Atención a Personas con Discapacidad</a:t>
                      </a:r>
                      <a:endParaRPr lang="es-MX" sz="1300" b="0" i="0" u="none" strike="noStrike">
                        <a:solidFill>
                          <a:srgbClr val="000000"/>
                        </a:solidFill>
                        <a:effectLst/>
                        <a:latin typeface="Montserrat" panose="00000500000000000000" pitchFamily="2" charset="0"/>
                      </a:endParaRPr>
                    </a:p>
                  </a:txBody>
                  <a:tcPr marL="0" marR="0" marT="0" marB="0"/>
                </a:tc>
                <a:tc>
                  <a:txBody>
                    <a:bodyPr/>
                    <a:lstStyle/>
                    <a:p>
                      <a:pPr algn="l" fontAlgn="t"/>
                      <a:r>
                        <a:rPr lang="es-MX" sz="1300" u="none" strike="noStrike">
                          <a:effectLst/>
                          <a:latin typeface="Montserrat" panose="00000500000000000000" pitchFamily="2" charset="0"/>
                        </a:rPr>
                        <a:t>•    Revisar la relevancia de los indicadores y generar una propuesta de mejora.</a:t>
                      </a:r>
                      <a:endParaRPr lang="es-MX" sz="1300" b="0" i="0" u="none" strike="noStrike">
                        <a:solidFill>
                          <a:srgbClr val="000000"/>
                        </a:solidFill>
                        <a:effectLst/>
                        <a:latin typeface="Montserrat" panose="00000500000000000000" pitchFamily="2" charset="0"/>
                      </a:endParaRPr>
                    </a:p>
                  </a:txBody>
                  <a:tcPr marL="0" marR="0" marT="0" marB="0"/>
                </a:tc>
                <a:tc>
                  <a:txBody>
                    <a:bodyPr/>
                    <a:lstStyle/>
                    <a:p>
                      <a:pPr algn="ctr" fontAlgn="ctr"/>
                      <a:r>
                        <a:rPr lang="es-MX" sz="1300" u="none" strike="noStrike">
                          <a:effectLst/>
                          <a:latin typeface="Montserrat" panose="00000500000000000000" pitchFamily="2" charset="0"/>
                        </a:rPr>
                        <a:t>No</a:t>
                      </a:r>
                      <a:endParaRPr lang="es-MX" sz="1300" b="0" i="0" u="none" strike="noStrike">
                        <a:solidFill>
                          <a:srgbClr val="000000"/>
                        </a:solidFill>
                        <a:effectLst/>
                        <a:latin typeface="Montserrat" panose="00000500000000000000" pitchFamily="2" charset="0"/>
                      </a:endParaRPr>
                    </a:p>
                  </a:txBody>
                  <a:tcPr marL="0" marR="0" marT="0" marB="0" anchor="ctr"/>
                </a:tc>
                <a:tc>
                  <a:txBody>
                    <a:bodyPr/>
                    <a:lstStyle/>
                    <a:p>
                      <a:pPr algn="l" fontAlgn="t"/>
                      <a:endParaRPr lang="es-MX" sz="1300" b="0" i="0" u="none" strike="noStrike" dirty="0">
                        <a:solidFill>
                          <a:srgbClr val="000000"/>
                        </a:solidFill>
                        <a:effectLst/>
                        <a:latin typeface="Montserrat" panose="00000500000000000000" pitchFamily="2" charset="0"/>
                      </a:endParaRPr>
                    </a:p>
                  </a:txBody>
                  <a:tcPr marL="0" marR="0" marT="0" marB="0"/>
                </a:tc>
                <a:extLst>
                  <a:ext uri="{0D108BD9-81ED-4DB2-BD59-A6C34878D82A}">
                    <a16:rowId xmlns:a16="http://schemas.microsoft.com/office/drawing/2014/main" val="1301010457"/>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3087893557"/>
              </p:ext>
            </p:extLst>
          </p:nvPr>
        </p:nvGraphicFramePr>
        <p:xfrm>
          <a:off x="6050592" y="1035782"/>
          <a:ext cx="2322786" cy="5508220"/>
        </p:xfrm>
        <a:graphic>
          <a:graphicData uri="http://schemas.openxmlformats.org/drawingml/2006/table">
            <a:tbl>
              <a:tblPr firstRow="1" bandRow="1">
                <a:tableStyleId>{93296810-A885-4BE3-A3E7-6D5BEEA58F35}</a:tableStyleId>
              </a:tblPr>
              <a:tblGrid>
                <a:gridCol w="1145628">
                  <a:extLst>
                    <a:ext uri="{9D8B030D-6E8A-4147-A177-3AD203B41FA5}">
                      <a16:colId xmlns:a16="http://schemas.microsoft.com/office/drawing/2014/main" val="3473810196"/>
                    </a:ext>
                  </a:extLst>
                </a:gridCol>
                <a:gridCol w="1177158">
                  <a:extLst>
                    <a:ext uri="{9D8B030D-6E8A-4147-A177-3AD203B41FA5}">
                      <a16:colId xmlns:a16="http://schemas.microsoft.com/office/drawing/2014/main" val="2278766550"/>
                    </a:ext>
                  </a:extLst>
                </a:gridCol>
              </a:tblGrid>
              <a:tr h="844767">
                <a:tc>
                  <a:txBody>
                    <a:bodyPr/>
                    <a:lstStyle/>
                    <a:p>
                      <a:pPr algn="ctr" fontAlgn="ctr"/>
                      <a:r>
                        <a:rPr lang="es-MX" sz="1100" u="none" strike="noStrike" dirty="0">
                          <a:effectLst/>
                          <a:latin typeface="Montserrat" panose="00000500000000000000" pitchFamily="2" charset="0"/>
                        </a:rPr>
                        <a:t>Tipo de Atención</a:t>
                      </a:r>
                      <a:endParaRPr lang="es-MX" sz="1100" b="1" i="0" u="none" strike="noStrike" dirty="0">
                        <a:solidFill>
                          <a:srgbClr val="FFFFFF"/>
                        </a:solidFill>
                        <a:effectLst/>
                        <a:latin typeface="Montserrat" panose="00000500000000000000" pitchFamily="2" charset="0"/>
                      </a:endParaRPr>
                    </a:p>
                  </a:txBody>
                  <a:tcPr marL="0" marR="0" marT="0" marB="0" anchor="ctr">
                    <a:solidFill>
                      <a:schemeClr val="accent6">
                        <a:lumMod val="50000"/>
                      </a:schemeClr>
                    </a:solidFill>
                  </a:tcPr>
                </a:tc>
                <a:tc>
                  <a:txBody>
                    <a:bodyPr/>
                    <a:lstStyle/>
                    <a:p>
                      <a:pPr algn="ctr" fontAlgn="ctr"/>
                      <a:r>
                        <a:rPr lang="es-MX" sz="1100" u="none" strike="noStrike" dirty="0">
                          <a:effectLst/>
                          <a:latin typeface="Montserrat" panose="00000500000000000000" pitchFamily="2" charset="0"/>
                        </a:rPr>
                        <a:t>Acción de Mejora Específica</a:t>
                      </a:r>
                      <a:endParaRPr lang="es-MX" sz="1100" b="1" i="0" u="none" strike="noStrike" dirty="0">
                        <a:solidFill>
                          <a:srgbClr val="FFFFFF"/>
                        </a:solidFill>
                        <a:effectLst/>
                        <a:latin typeface="Montserrat" panose="00000500000000000000" pitchFamily="2" charset="0"/>
                      </a:endParaRPr>
                    </a:p>
                  </a:txBody>
                  <a:tcPr marL="0" marR="0" marT="0" marB="0" anchor="ctr">
                    <a:solidFill>
                      <a:srgbClr val="9A0000"/>
                    </a:solidFill>
                  </a:tcPr>
                </a:tc>
                <a:extLst>
                  <a:ext uri="{0D108BD9-81ED-4DB2-BD59-A6C34878D82A}">
                    <a16:rowId xmlns:a16="http://schemas.microsoft.com/office/drawing/2014/main" val="443392570"/>
                  </a:ext>
                </a:extLst>
              </a:tr>
              <a:tr h="3396301">
                <a:tc>
                  <a:txBody>
                    <a:bodyPr/>
                    <a:lstStyle/>
                    <a:p>
                      <a:pPr algn="ctr" fontAlgn="t"/>
                      <a:r>
                        <a:rPr lang="es-MX" sz="1300" u="none" strike="noStrike" dirty="0">
                          <a:effectLst/>
                          <a:latin typeface="Montserrat" panose="00000500000000000000" pitchFamily="2" charset="0"/>
                        </a:rPr>
                        <a:t>Atención remota</a:t>
                      </a:r>
                      <a:endParaRPr lang="es-MX" sz="1300" b="0" i="0" u="none" strike="noStrike" dirty="0">
                        <a:solidFill>
                          <a:srgbClr val="000000"/>
                        </a:solidFill>
                        <a:effectLst/>
                        <a:latin typeface="Montserrat" panose="00000500000000000000" pitchFamily="2" charset="0"/>
                      </a:endParaRPr>
                    </a:p>
                  </a:txBody>
                  <a:tcPr marL="0" marR="0" marT="0" marB="0"/>
                </a:tc>
                <a:tc>
                  <a:txBody>
                    <a:bodyPr/>
                    <a:lstStyle/>
                    <a:p>
                      <a:pPr algn="l" fontAlgn="t"/>
                      <a:endParaRPr lang="es-MX" sz="1300" b="0" i="0" u="none" strike="noStrike" dirty="0">
                        <a:solidFill>
                          <a:srgbClr val="000000"/>
                        </a:solidFill>
                        <a:effectLst/>
                        <a:latin typeface="Montserrat" panose="00000500000000000000" pitchFamily="2" charset="0"/>
                      </a:endParaRPr>
                    </a:p>
                  </a:txBody>
                  <a:tcPr marL="0" marR="0" marT="0" marB="0"/>
                </a:tc>
                <a:extLst>
                  <a:ext uri="{0D108BD9-81ED-4DB2-BD59-A6C34878D82A}">
                    <a16:rowId xmlns:a16="http://schemas.microsoft.com/office/drawing/2014/main" val="2518394283"/>
                  </a:ext>
                </a:extLst>
              </a:tr>
              <a:tr h="1267152">
                <a:tc>
                  <a:txBody>
                    <a:bodyPr/>
                    <a:lstStyle/>
                    <a:p>
                      <a:pPr algn="ctr" fontAlgn="t"/>
                      <a:r>
                        <a:rPr lang="es-MX" sz="1300" u="none" strike="noStrike" dirty="0">
                          <a:effectLst/>
                          <a:latin typeface="Montserrat" panose="00000500000000000000" pitchFamily="2" charset="0"/>
                        </a:rPr>
                        <a:t>Envío de propuesta remoto y reuniones de seguimiento</a:t>
                      </a:r>
                      <a:endParaRPr lang="es-MX" sz="1300" b="0" i="0" u="none" strike="noStrike" dirty="0">
                        <a:solidFill>
                          <a:srgbClr val="000000"/>
                        </a:solidFill>
                        <a:effectLst/>
                        <a:latin typeface="Montserrat" panose="00000500000000000000" pitchFamily="2" charset="0"/>
                      </a:endParaRPr>
                    </a:p>
                  </a:txBody>
                  <a:tcPr marL="0" marR="0" marT="0" marB="0"/>
                </a:tc>
                <a:tc>
                  <a:txBody>
                    <a:bodyPr/>
                    <a:lstStyle/>
                    <a:p>
                      <a:pPr algn="l" fontAlgn="t"/>
                      <a:endParaRPr lang="es-MX" sz="1300" b="0" i="0" u="none" strike="noStrike" dirty="0">
                        <a:solidFill>
                          <a:srgbClr val="000000"/>
                        </a:solidFill>
                        <a:effectLst/>
                        <a:latin typeface="Montserrat" panose="00000500000000000000" pitchFamily="2" charset="0"/>
                      </a:endParaRPr>
                    </a:p>
                  </a:txBody>
                  <a:tcPr marL="0" marR="0" marT="0" marB="0"/>
                </a:tc>
                <a:extLst>
                  <a:ext uri="{0D108BD9-81ED-4DB2-BD59-A6C34878D82A}">
                    <a16:rowId xmlns:a16="http://schemas.microsoft.com/office/drawing/2014/main" val="3400065671"/>
                  </a:ext>
                </a:extLst>
              </a:tr>
            </a:tbl>
          </a:graphicData>
        </a:graphic>
      </p:graphicFrame>
      <p:graphicFrame>
        <p:nvGraphicFramePr>
          <p:cNvPr id="5" name="Tabla 4"/>
          <p:cNvGraphicFramePr>
            <a:graphicFrameLocks noGrp="1"/>
          </p:cNvGraphicFramePr>
          <p:nvPr>
            <p:extLst>
              <p:ext uri="{D42A27DB-BD31-4B8C-83A1-F6EECF244321}">
                <p14:modId xmlns:p14="http://schemas.microsoft.com/office/powerpoint/2010/main" val="497021348"/>
              </p:ext>
            </p:extLst>
          </p:nvPr>
        </p:nvGraphicFramePr>
        <p:xfrm>
          <a:off x="8366235" y="1035782"/>
          <a:ext cx="1235552" cy="5527270"/>
        </p:xfrm>
        <a:graphic>
          <a:graphicData uri="http://schemas.openxmlformats.org/drawingml/2006/table">
            <a:tbl>
              <a:tblPr firstRow="1" bandRow="1">
                <a:tableStyleId>{93296810-A885-4BE3-A3E7-6D5BEEA58F35}</a:tableStyleId>
              </a:tblPr>
              <a:tblGrid>
                <a:gridCol w="1235552">
                  <a:extLst>
                    <a:ext uri="{9D8B030D-6E8A-4147-A177-3AD203B41FA5}">
                      <a16:colId xmlns:a16="http://schemas.microsoft.com/office/drawing/2014/main" val="3592125511"/>
                    </a:ext>
                  </a:extLst>
                </a:gridCol>
              </a:tblGrid>
              <a:tr h="844767">
                <a:tc>
                  <a:txBody>
                    <a:bodyPr/>
                    <a:lstStyle/>
                    <a:p>
                      <a:pPr algn="ctr" fontAlgn="ctr"/>
                      <a:r>
                        <a:rPr lang="es-MX" sz="1100" u="none" strike="noStrike" dirty="0">
                          <a:effectLst/>
                          <a:latin typeface="Montserrat" panose="00000500000000000000" pitchFamily="2" charset="0"/>
                        </a:rPr>
                        <a:t>Fecha de implementación sugerida</a:t>
                      </a:r>
                      <a:endParaRPr lang="es-MX" sz="1100" b="1" i="0" u="none" strike="noStrike" dirty="0">
                        <a:solidFill>
                          <a:srgbClr val="FFFFFF"/>
                        </a:solidFill>
                        <a:effectLst/>
                        <a:latin typeface="Montserrat" panose="00000500000000000000" pitchFamily="2" charset="0"/>
                      </a:endParaRPr>
                    </a:p>
                  </a:txBody>
                  <a:tcPr marL="0" marR="0" marT="0" marB="0" anchor="ctr">
                    <a:solidFill>
                      <a:schemeClr val="accent6">
                        <a:lumMod val="50000"/>
                      </a:schemeClr>
                    </a:solidFill>
                  </a:tcPr>
                </a:tc>
                <a:extLst>
                  <a:ext uri="{0D108BD9-81ED-4DB2-BD59-A6C34878D82A}">
                    <a16:rowId xmlns:a16="http://schemas.microsoft.com/office/drawing/2014/main" val="4004353806"/>
                  </a:ext>
                </a:extLst>
              </a:tr>
              <a:tr h="3415351">
                <a:tc>
                  <a:txBody>
                    <a:bodyPr/>
                    <a:lstStyle/>
                    <a:p>
                      <a:pPr algn="l" fontAlgn="t"/>
                      <a:r>
                        <a:rPr lang="es-MX" sz="1300" b="0" i="0" u="none" strike="noStrike" dirty="0" smtClean="0">
                          <a:solidFill>
                            <a:srgbClr val="000000"/>
                          </a:solidFill>
                          <a:effectLst/>
                          <a:latin typeface="Montserrat" panose="00000500000000000000" pitchFamily="2" charset="0"/>
                        </a:rPr>
                        <a:t>Ajustarse</a:t>
                      </a:r>
                      <a:r>
                        <a:rPr lang="es-MX" sz="1300" b="0" i="0" u="none" strike="noStrike" baseline="0" dirty="0" smtClean="0">
                          <a:solidFill>
                            <a:srgbClr val="000000"/>
                          </a:solidFill>
                          <a:effectLst/>
                          <a:latin typeface="Montserrat" panose="00000500000000000000" pitchFamily="2" charset="0"/>
                        </a:rPr>
                        <a:t> al calendario MIR 2020 o</a:t>
                      </a:r>
                    </a:p>
                    <a:p>
                      <a:pPr algn="l" fontAlgn="t"/>
                      <a:r>
                        <a:rPr lang="es-MX" sz="1300" b="0" i="0" u="none" strike="noStrike" baseline="0" dirty="0" smtClean="0">
                          <a:solidFill>
                            <a:srgbClr val="000000"/>
                          </a:solidFill>
                          <a:effectLst/>
                          <a:latin typeface="Montserrat" panose="00000500000000000000" pitchFamily="2" charset="0"/>
                        </a:rPr>
                        <a:t>Una semana posterior a la entrega del ISID</a:t>
                      </a:r>
                      <a:endParaRPr lang="es-MX" sz="1300" b="0" i="0" u="none" strike="noStrike" dirty="0">
                        <a:solidFill>
                          <a:srgbClr val="000000"/>
                        </a:solidFill>
                        <a:effectLst/>
                        <a:latin typeface="Montserrat" panose="00000500000000000000" pitchFamily="2" charset="0"/>
                      </a:endParaRPr>
                    </a:p>
                  </a:txBody>
                  <a:tcPr marL="0" marR="0" marT="0" marB="0"/>
                </a:tc>
                <a:extLst>
                  <a:ext uri="{0D108BD9-81ED-4DB2-BD59-A6C34878D82A}">
                    <a16:rowId xmlns:a16="http://schemas.microsoft.com/office/drawing/2014/main" val="1634916478"/>
                  </a:ext>
                </a:extLst>
              </a:tr>
              <a:tr h="1267152">
                <a:tc>
                  <a:txBody>
                    <a:bodyPr/>
                    <a:lstStyle/>
                    <a:p>
                      <a:pPr algn="l" fontAlgn="t"/>
                      <a:endParaRPr lang="es-MX" sz="1300" b="0" i="0" u="none" strike="noStrike" dirty="0">
                        <a:solidFill>
                          <a:srgbClr val="000000"/>
                        </a:solidFill>
                        <a:effectLst/>
                        <a:latin typeface="Montserrat" panose="00000500000000000000" pitchFamily="2" charset="0"/>
                      </a:endParaRPr>
                    </a:p>
                  </a:txBody>
                  <a:tcPr marL="0" marR="0" marT="0" marB="0"/>
                </a:tc>
                <a:extLst>
                  <a:ext uri="{0D108BD9-81ED-4DB2-BD59-A6C34878D82A}">
                    <a16:rowId xmlns:a16="http://schemas.microsoft.com/office/drawing/2014/main" val="258786821"/>
                  </a:ext>
                </a:extLst>
              </a:tr>
            </a:tbl>
          </a:graphicData>
        </a:graphic>
      </p:graphicFrame>
      <p:graphicFrame>
        <p:nvGraphicFramePr>
          <p:cNvPr id="6" name="Tabla 5"/>
          <p:cNvGraphicFramePr>
            <a:graphicFrameLocks noGrp="1"/>
          </p:cNvGraphicFramePr>
          <p:nvPr>
            <p:extLst>
              <p:ext uri="{D42A27DB-BD31-4B8C-83A1-F6EECF244321}">
                <p14:modId xmlns:p14="http://schemas.microsoft.com/office/powerpoint/2010/main" val="2382951552"/>
              </p:ext>
            </p:extLst>
          </p:nvPr>
        </p:nvGraphicFramePr>
        <p:xfrm>
          <a:off x="9610994" y="1035782"/>
          <a:ext cx="1282262" cy="5497053"/>
        </p:xfrm>
        <a:graphic>
          <a:graphicData uri="http://schemas.openxmlformats.org/drawingml/2006/table">
            <a:tbl>
              <a:tblPr firstRow="1" bandRow="1">
                <a:tableStyleId>{93296810-A885-4BE3-A3E7-6D5BEEA58F35}</a:tableStyleId>
              </a:tblPr>
              <a:tblGrid>
                <a:gridCol w="1282262">
                  <a:extLst>
                    <a:ext uri="{9D8B030D-6E8A-4147-A177-3AD203B41FA5}">
                      <a16:colId xmlns:a16="http://schemas.microsoft.com/office/drawing/2014/main" val="1748850114"/>
                    </a:ext>
                  </a:extLst>
                </a:gridCol>
              </a:tblGrid>
              <a:tr h="844767">
                <a:tc>
                  <a:txBody>
                    <a:bodyPr/>
                    <a:lstStyle/>
                    <a:p>
                      <a:pPr algn="ctr" fontAlgn="ctr"/>
                      <a:r>
                        <a:rPr lang="es-MX" sz="1100" u="none" strike="noStrike" dirty="0">
                          <a:effectLst/>
                          <a:latin typeface="Montserrat" panose="00000500000000000000" pitchFamily="2" charset="0"/>
                        </a:rPr>
                        <a:t>Fecha de implementación</a:t>
                      </a:r>
                      <a:endParaRPr lang="es-MX" sz="1100" b="1" i="0" u="none" strike="noStrike" dirty="0">
                        <a:solidFill>
                          <a:srgbClr val="FFFFFF"/>
                        </a:solidFill>
                        <a:effectLst/>
                        <a:latin typeface="Montserrat" panose="00000500000000000000" pitchFamily="2" charset="0"/>
                      </a:endParaRPr>
                    </a:p>
                  </a:txBody>
                  <a:tcPr marL="0" marR="0" marT="0" marB="0" anchor="ctr">
                    <a:solidFill>
                      <a:srgbClr val="9A0000"/>
                    </a:solidFill>
                  </a:tcPr>
                </a:tc>
                <a:extLst>
                  <a:ext uri="{0D108BD9-81ED-4DB2-BD59-A6C34878D82A}">
                    <a16:rowId xmlns:a16="http://schemas.microsoft.com/office/drawing/2014/main" val="670630882"/>
                  </a:ext>
                </a:extLst>
              </a:tr>
              <a:tr h="3385134">
                <a:tc>
                  <a:txBody>
                    <a:bodyPr/>
                    <a:lstStyle/>
                    <a:p>
                      <a:pPr algn="l" fontAlgn="t"/>
                      <a:endParaRPr lang="es-MX" sz="1300" b="0" i="0" u="none" strike="noStrike" dirty="0">
                        <a:solidFill>
                          <a:srgbClr val="000000"/>
                        </a:solidFill>
                        <a:effectLst/>
                        <a:latin typeface="Montserrat" panose="00000500000000000000" pitchFamily="2" charset="0"/>
                      </a:endParaRPr>
                    </a:p>
                  </a:txBody>
                  <a:tcPr marL="0" marR="0" marT="0" marB="0"/>
                </a:tc>
                <a:extLst>
                  <a:ext uri="{0D108BD9-81ED-4DB2-BD59-A6C34878D82A}">
                    <a16:rowId xmlns:a16="http://schemas.microsoft.com/office/drawing/2014/main" val="1453360848"/>
                  </a:ext>
                </a:extLst>
              </a:tr>
              <a:tr h="1267152">
                <a:tc>
                  <a:txBody>
                    <a:bodyPr/>
                    <a:lstStyle/>
                    <a:p>
                      <a:pPr algn="l" fontAlgn="t"/>
                      <a:endParaRPr lang="es-MX" sz="1300" b="0" i="0" u="none" strike="noStrike" dirty="0">
                        <a:solidFill>
                          <a:srgbClr val="000000"/>
                        </a:solidFill>
                        <a:effectLst/>
                        <a:latin typeface="Montserrat" panose="00000500000000000000" pitchFamily="2" charset="0"/>
                      </a:endParaRPr>
                    </a:p>
                  </a:txBody>
                  <a:tcPr marL="0" marR="0" marT="0" marB="0"/>
                </a:tc>
                <a:extLst>
                  <a:ext uri="{0D108BD9-81ED-4DB2-BD59-A6C34878D82A}">
                    <a16:rowId xmlns:a16="http://schemas.microsoft.com/office/drawing/2014/main" val="4036099126"/>
                  </a:ext>
                </a:extLst>
              </a:tr>
            </a:tbl>
          </a:graphicData>
        </a:graphic>
      </p:graphicFrame>
      <p:graphicFrame>
        <p:nvGraphicFramePr>
          <p:cNvPr id="7" name="Tabla 6"/>
          <p:cNvGraphicFramePr>
            <a:graphicFrameLocks noGrp="1"/>
          </p:cNvGraphicFramePr>
          <p:nvPr>
            <p:extLst>
              <p:ext uri="{D42A27DB-BD31-4B8C-83A1-F6EECF244321}">
                <p14:modId xmlns:p14="http://schemas.microsoft.com/office/powerpoint/2010/main" val="2005759547"/>
              </p:ext>
            </p:extLst>
          </p:nvPr>
        </p:nvGraphicFramePr>
        <p:xfrm>
          <a:off x="10906695" y="1043408"/>
          <a:ext cx="1285305" cy="5279796"/>
        </p:xfrm>
        <a:graphic>
          <a:graphicData uri="http://schemas.openxmlformats.org/drawingml/2006/table">
            <a:tbl>
              <a:tblPr firstRow="1" bandRow="1">
                <a:tableStyleId>{93296810-A885-4BE3-A3E7-6D5BEEA58F35}</a:tableStyleId>
              </a:tblPr>
              <a:tblGrid>
                <a:gridCol w="1285305">
                  <a:extLst>
                    <a:ext uri="{9D8B030D-6E8A-4147-A177-3AD203B41FA5}">
                      <a16:colId xmlns:a16="http://schemas.microsoft.com/office/drawing/2014/main" val="237664983"/>
                    </a:ext>
                  </a:extLst>
                </a:gridCol>
              </a:tblGrid>
              <a:tr h="844767">
                <a:tc>
                  <a:txBody>
                    <a:bodyPr/>
                    <a:lstStyle/>
                    <a:p>
                      <a:pPr algn="ctr" fontAlgn="ctr"/>
                      <a:r>
                        <a:rPr lang="es-MX" sz="1100" u="none" strike="noStrike" dirty="0">
                          <a:effectLst/>
                          <a:latin typeface="Montserrat" panose="00000500000000000000" pitchFamily="2" charset="0"/>
                        </a:rPr>
                        <a:t>Evidencia</a:t>
                      </a:r>
                      <a:endParaRPr lang="es-MX" sz="1100" b="1" i="0" u="none" strike="noStrike" dirty="0">
                        <a:solidFill>
                          <a:srgbClr val="FFFFFF"/>
                        </a:solidFill>
                        <a:effectLst/>
                        <a:latin typeface="Montserrat" panose="00000500000000000000" pitchFamily="2" charset="0"/>
                      </a:endParaRPr>
                    </a:p>
                  </a:txBody>
                  <a:tcPr marL="0" marR="0" marT="0" marB="0" anchor="ctr">
                    <a:solidFill>
                      <a:srgbClr val="9A0000"/>
                    </a:solidFill>
                  </a:tcPr>
                </a:tc>
                <a:extLst>
                  <a:ext uri="{0D108BD9-81ED-4DB2-BD59-A6C34878D82A}">
                    <a16:rowId xmlns:a16="http://schemas.microsoft.com/office/drawing/2014/main" val="2364209543"/>
                  </a:ext>
                </a:extLst>
              </a:tr>
              <a:tr h="3167877">
                <a:tc>
                  <a:txBody>
                    <a:bodyPr/>
                    <a:lstStyle/>
                    <a:p>
                      <a:pPr algn="l" fontAlgn="t"/>
                      <a:endParaRPr lang="es-MX" sz="1300" b="0" i="0" u="none" strike="noStrike" dirty="0">
                        <a:solidFill>
                          <a:srgbClr val="000000"/>
                        </a:solidFill>
                        <a:effectLst/>
                        <a:latin typeface="Montserrat" panose="00000500000000000000" pitchFamily="2" charset="0"/>
                      </a:endParaRPr>
                    </a:p>
                  </a:txBody>
                  <a:tcPr marL="0" marR="0" marT="0" marB="0"/>
                </a:tc>
                <a:extLst>
                  <a:ext uri="{0D108BD9-81ED-4DB2-BD59-A6C34878D82A}">
                    <a16:rowId xmlns:a16="http://schemas.microsoft.com/office/drawing/2014/main" val="2150133761"/>
                  </a:ext>
                </a:extLst>
              </a:tr>
              <a:tr h="1267152">
                <a:tc>
                  <a:txBody>
                    <a:bodyPr/>
                    <a:lstStyle/>
                    <a:p>
                      <a:pPr algn="l" fontAlgn="t"/>
                      <a:endParaRPr lang="es-MX" sz="1300" b="0" i="0" u="none" strike="noStrike" dirty="0">
                        <a:solidFill>
                          <a:srgbClr val="000000"/>
                        </a:solidFill>
                        <a:effectLst/>
                        <a:latin typeface="Montserrat" panose="00000500000000000000" pitchFamily="2" charset="0"/>
                      </a:endParaRPr>
                    </a:p>
                  </a:txBody>
                  <a:tcPr marL="0" marR="0" marT="0" marB="0"/>
                </a:tc>
                <a:extLst>
                  <a:ext uri="{0D108BD9-81ED-4DB2-BD59-A6C34878D82A}">
                    <a16:rowId xmlns:a16="http://schemas.microsoft.com/office/drawing/2014/main" val="912226995"/>
                  </a:ext>
                </a:extLst>
              </a:tr>
            </a:tbl>
          </a:graphicData>
        </a:graphic>
      </p:graphicFrame>
      <p:sp>
        <p:nvSpPr>
          <p:cNvPr id="10" name="CuadroTexto 9"/>
          <p:cNvSpPr txBox="1"/>
          <p:nvPr/>
        </p:nvSpPr>
        <p:spPr>
          <a:xfrm>
            <a:off x="4912635" y="1915833"/>
            <a:ext cx="1112187" cy="3231654"/>
          </a:xfrm>
          <a:prstGeom prst="rect">
            <a:avLst/>
          </a:prstGeom>
          <a:solidFill>
            <a:srgbClr val="9A0000"/>
          </a:solidFill>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fontAlgn="t"/>
            <a:r>
              <a:rPr lang="es-MX" sz="1200" b="1" dirty="0">
                <a:solidFill>
                  <a:schemeClr val="bg1"/>
                </a:solidFill>
                <a:latin typeface="Montserrat" panose="00000500000000000000" pitchFamily="2" charset="0"/>
              </a:rPr>
              <a:t>En esta columna se deben</a:t>
            </a:r>
          </a:p>
          <a:p>
            <a:pPr fontAlgn="t"/>
            <a:r>
              <a:rPr lang="es-MX" sz="1200" b="1" dirty="0">
                <a:solidFill>
                  <a:schemeClr val="bg1"/>
                </a:solidFill>
                <a:latin typeface="Montserrat" panose="00000500000000000000" pitchFamily="2" charset="0"/>
              </a:rPr>
              <a:t>explicar las razones por las cuales la recomendación se ha presentado</a:t>
            </a:r>
          </a:p>
          <a:p>
            <a:pPr fontAlgn="t"/>
            <a:r>
              <a:rPr lang="es-MX" sz="1200" b="1" dirty="0">
                <a:solidFill>
                  <a:schemeClr val="bg1"/>
                </a:solidFill>
                <a:latin typeface="Montserrat" panose="00000500000000000000" pitchFamily="2" charset="0"/>
              </a:rPr>
              <a:t>recurrentemente y las acciones que se han llevado a cabo para revertirla.</a:t>
            </a:r>
          </a:p>
        </p:txBody>
      </p:sp>
      <p:sp>
        <p:nvSpPr>
          <p:cNvPr id="12" name="CuadroTexto 11"/>
          <p:cNvSpPr txBox="1"/>
          <p:nvPr/>
        </p:nvSpPr>
        <p:spPr>
          <a:xfrm>
            <a:off x="7219950" y="1912403"/>
            <a:ext cx="1132846" cy="3508653"/>
          </a:xfrm>
          <a:prstGeom prst="rect">
            <a:avLst/>
          </a:prstGeom>
          <a:solidFill>
            <a:srgbClr val="9A0000"/>
          </a:solidFill>
        </p:spPr>
        <p:txBody>
          <a:bodyPr wrap="square" rtlCol="0">
            <a:spAutoFit/>
          </a:bodyPr>
          <a:lstStyle/>
          <a:p>
            <a:pPr fontAlgn="t"/>
            <a:r>
              <a:rPr lang="es-MX" sz="1200" b="1" dirty="0">
                <a:solidFill>
                  <a:schemeClr val="bg1"/>
                </a:solidFill>
                <a:latin typeface="Montserrat" panose="00000500000000000000" pitchFamily="2" charset="0"/>
              </a:rPr>
              <a:t>En esta columna se debe elegir una de las</a:t>
            </a:r>
          </a:p>
          <a:p>
            <a:pPr fontAlgn="t"/>
            <a:r>
              <a:rPr lang="es-MX" sz="1200" b="1" dirty="0">
                <a:solidFill>
                  <a:schemeClr val="bg1"/>
                </a:solidFill>
                <a:latin typeface="Montserrat" panose="00000500000000000000" pitchFamily="2" charset="0"/>
              </a:rPr>
              <a:t>opciones de la lista </a:t>
            </a:r>
            <a:r>
              <a:rPr lang="es-MX" sz="1200" b="1" dirty="0" err="1" smtClean="0">
                <a:solidFill>
                  <a:schemeClr val="bg1"/>
                </a:solidFill>
                <a:latin typeface="Montserrat" panose="00000500000000000000" pitchFamily="2" charset="0"/>
              </a:rPr>
              <a:t>desplega-ble</a:t>
            </a:r>
            <a:r>
              <a:rPr lang="es-MX" sz="1200" b="1" dirty="0">
                <a:solidFill>
                  <a:schemeClr val="bg1"/>
                </a:solidFill>
                <a:latin typeface="Montserrat" panose="00000500000000000000" pitchFamily="2" charset="0"/>
              </a:rPr>
              <a:t>, la cual varía de acuerdo con la recomendación</a:t>
            </a:r>
          </a:p>
          <a:p>
            <a:pPr fontAlgn="t"/>
            <a:r>
              <a:rPr lang="es-MX" sz="1200" b="1" dirty="0">
                <a:solidFill>
                  <a:schemeClr val="bg1"/>
                </a:solidFill>
                <a:latin typeface="Montserrat" panose="00000500000000000000" pitchFamily="2" charset="0"/>
              </a:rPr>
              <a:t>realizada y el tipo de atención sugerido</a:t>
            </a:r>
          </a:p>
          <a:p>
            <a:endParaRPr lang="es-MX" dirty="0"/>
          </a:p>
        </p:txBody>
      </p:sp>
      <p:sp>
        <p:nvSpPr>
          <p:cNvPr id="13" name="CuadroTexto 12"/>
          <p:cNvSpPr txBox="1"/>
          <p:nvPr/>
        </p:nvSpPr>
        <p:spPr>
          <a:xfrm>
            <a:off x="9610993" y="1900274"/>
            <a:ext cx="1273055" cy="3323987"/>
          </a:xfrm>
          <a:prstGeom prst="rect">
            <a:avLst/>
          </a:prstGeom>
          <a:solidFill>
            <a:srgbClr val="9A0000"/>
          </a:solidFill>
        </p:spPr>
        <p:txBody>
          <a:bodyPr wrap="square" rtlCol="0">
            <a:spAutoFit/>
          </a:bodyPr>
          <a:lstStyle/>
          <a:p>
            <a:pPr fontAlgn="t"/>
            <a:r>
              <a:rPr lang="es-MX" sz="1200" b="1" dirty="0">
                <a:solidFill>
                  <a:schemeClr val="bg1"/>
                </a:solidFill>
                <a:latin typeface="Montserrat" panose="00000500000000000000" pitchFamily="2" charset="0"/>
              </a:rPr>
              <a:t>En esta columna se propone una fecha</a:t>
            </a:r>
          </a:p>
          <a:p>
            <a:pPr fontAlgn="t"/>
            <a:r>
              <a:rPr lang="es-MX" sz="1200" b="1" dirty="0">
                <a:solidFill>
                  <a:schemeClr val="bg1"/>
                </a:solidFill>
                <a:latin typeface="Montserrat" panose="00000500000000000000" pitchFamily="2" charset="0"/>
              </a:rPr>
              <a:t>de </a:t>
            </a:r>
            <a:r>
              <a:rPr lang="es-MX" sz="1200" b="1" dirty="0" smtClean="0">
                <a:solidFill>
                  <a:schemeClr val="bg1"/>
                </a:solidFill>
                <a:latin typeface="Montserrat" panose="00000500000000000000" pitchFamily="2" charset="0"/>
              </a:rPr>
              <a:t>implementa-</a:t>
            </a:r>
            <a:r>
              <a:rPr lang="es-MX" sz="1200" b="1" dirty="0" err="1" smtClean="0">
                <a:solidFill>
                  <a:schemeClr val="bg1"/>
                </a:solidFill>
                <a:latin typeface="Montserrat" panose="00000500000000000000" pitchFamily="2" charset="0"/>
              </a:rPr>
              <a:t>ción</a:t>
            </a:r>
            <a:r>
              <a:rPr lang="es-MX" sz="1200" b="1" dirty="0" smtClean="0">
                <a:solidFill>
                  <a:schemeClr val="bg1"/>
                </a:solidFill>
                <a:latin typeface="Montserrat" panose="00000500000000000000" pitchFamily="2" charset="0"/>
              </a:rPr>
              <a:t> </a:t>
            </a:r>
            <a:r>
              <a:rPr lang="es-MX" sz="1200" b="1" dirty="0">
                <a:solidFill>
                  <a:schemeClr val="bg1"/>
                </a:solidFill>
                <a:latin typeface="Montserrat" panose="00000500000000000000" pitchFamily="2" charset="0"/>
              </a:rPr>
              <a:t>de acuerdo con la acción de Mejora específica elegida en la</a:t>
            </a:r>
          </a:p>
          <a:p>
            <a:pPr fontAlgn="t"/>
            <a:r>
              <a:rPr lang="es-MX" sz="1200" b="1" dirty="0">
                <a:solidFill>
                  <a:schemeClr val="bg1"/>
                </a:solidFill>
                <a:latin typeface="Montserrat" panose="00000500000000000000" pitchFamily="2" charset="0"/>
              </a:rPr>
              <a:t>lista desplegable de Acción de mejora.</a:t>
            </a:r>
          </a:p>
          <a:p>
            <a:endParaRPr lang="es-MX" dirty="0"/>
          </a:p>
        </p:txBody>
      </p:sp>
      <p:sp>
        <p:nvSpPr>
          <p:cNvPr id="14" name="CuadroTexto 13"/>
          <p:cNvSpPr txBox="1"/>
          <p:nvPr/>
        </p:nvSpPr>
        <p:spPr>
          <a:xfrm>
            <a:off x="10902463" y="1912403"/>
            <a:ext cx="1289537" cy="4247317"/>
          </a:xfrm>
          <a:prstGeom prst="rect">
            <a:avLst/>
          </a:prstGeom>
          <a:solidFill>
            <a:srgbClr val="9A0000"/>
          </a:solidFill>
        </p:spPr>
        <p:txBody>
          <a:bodyPr wrap="square" rtlCol="0">
            <a:spAutoFit/>
          </a:bodyPr>
          <a:lstStyle/>
          <a:p>
            <a:pPr fontAlgn="t"/>
            <a:r>
              <a:rPr lang="es-MX" sz="1200" b="1" dirty="0">
                <a:solidFill>
                  <a:schemeClr val="bg1"/>
                </a:solidFill>
                <a:latin typeface="Montserrat" panose="00000500000000000000" pitchFamily="2" charset="0"/>
              </a:rPr>
              <a:t>En esta columna se debe describir la evidencia que permita</a:t>
            </a:r>
          </a:p>
          <a:p>
            <a:pPr fontAlgn="t"/>
            <a:r>
              <a:rPr lang="es-MX" sz="1200" b="1" dirty="0">
                <a:solidFill>
                  <a:schemeClr val="bg1"/>
                </a:solidFill>
                <a:latin typeface="Montserrat" panose="00000500000000000000" pitchFamily="2" charset="0"/>
              </a:rPr>
              <a:t>corroborar que se ha llevado a cabo la atención de la </a:t>
            </a:r>
            <a:r>
              <a:rPr lang="es-MX" sz="1200" b="1" dirty="0" smtClean="0">
                <a:solidFill>
                  <a:schemeClr val="bg1"/>
                </a:solidFill>
                <a:latin typeface="Montserrat" panose="00000500000000000000" pitchFamily="2" charset="0"/>
              </a:rPr>
              <a:t>recomen-dación </a:t>
            </a:r>
            <a:r>
              <a:rPr lang="es-MX" sz="1200" b="1" dirty="0">
                <a:solidFill>
                  <a:schemeClr val="bg1"/>
                </a:solidFill>
                <a:latin typeface="Montserrat" panose="00000500000000000000" pitchFamily="2" charset="0"/>
              </a:rPr>
              <a:t>específica,</a:t>
            </a:r>
          </a:p>
          <a:p>
            <a:pPr fontAlgn="t"/>
            <a:r>
              <a:rPr lang="es-MX" sz="1200" b="1" dirty="0">
                <a:solidFill>
                  <a:schemeClr val="bg1"/>
                </a:solidFill>
                <a:latin typeface="Montserrat" panose="00000500000000000000" pitchFamily="2" charset="0"/>
              </a:rPr>
              <a:t>como por ejemplo, fecha de registro de avance en el Módulo </a:t>
            </a:r>
            <a:r>
              <a:rPr lang="es-MX" sz="1200" b="1" dirty="0" err="1">
                <a:solidFill>
                  <a:schemeClr val="bg1"/>
                </a:solidFill>
                <a:latin typeface="Montserrat" panose="00000500000000000000" pitchFamily="2" charset="0"/>
              </a:rPr>
              <a:t>PbR</a:t>
            </a:r>
            <a:r>
              <a:rPr lang="es-MX" sz="1200" b="1" dirty="0">
                <a:solidFill>
                  <a:schemeClr val="bg1"/>
                </a:solidFill>
                <a:latin typeface="Montserrat" panose="00000500000000000000" pitchFamily="2" charset="0"/>
              </a:rPr>
              <a:t> del PASH</a:t>
            </a:r>
          </a:p>
          <a:p>
            <a:endParaRPr lang="es-MX" dirty="0">
              <a:solidFill>
                <a:schemeClr val="bg1"/>
              </a:solidFill>
            </a:endParaRPr>
          </a:p>
        </p:txBody>
      </p:sp>
      <p:sp>
        <p:nvSpPr>
          <p:cNvPr id="2" name="CuadroTexto 1"/>
          <p:cNvSpPr txBox="1"/>
          <p:nvPr/>
        </p:nvSpPr>
        <p:spPr>
          <a:xfrm>
            <a:off x="2903764" y="5496674"/>
            <a:ext cx="6445719" cy="646331"/>
          </a:xfrm>
          <a:prstGeom prst="rect">
            <a:avLst/>
          </a:prstGeom>
          <a:solidFill>
            <a:srgbClr val="E2CDAC"/>
          </a:solidFill>
        </p:spPr>
        <p:txBody>
          <a:bodyPr wrap="square" rtlCol="0">
            <a:spAutoFit/>
          </a:bodyPr>
          <a:lstStyle/>
          <a:p>
            <a:pPr algn="ctr"/>
            <a:r>
              <a:rPr lang="es-MX" b="1" dirty="0" smtClean="0">
                <a:latin typeface="Montserrat" panose="00000500000000000000" pitchFamily="2" charset="0"/>
              </a:rPr>
              <a:t>Formato Compromisos Ramo</a:t>
            </a:r>
          </a:p>
          <a:p>
            <a:pPr algn="ctr"/>
            <a:r>
              <a:rPr lang="es-MX" b="1" dirty="0" smtClean="0">
                <a:latin typeface="Montserrat" panose="00000500000000000000" pitchFamily="2" charset="0"/>
              </a:rPr>
              <a:t> Fecha Límite 24 de enero de 2020</a:t>
            </a:r>
            <a:endParaRPr lang="es-MX" b="1" dirty="0">
              <a:latin typeface="Montserrat" panose="00000500000000000000" pitchFamily="2" charset="0"/>
            </a:endParaRPr>
          </a:p>
        </p:txBody>
      </p:sp>
    </p:spTree>
    <p:extLst>
      <p:ext uri="{BB962C8B-B14F-4D97-AF65-F5344CB8AC3E}">
        <p14:creationId xmlns:p14="http://schemas.microsoft.com/office/powerpoint/2010/main" val="20390551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par>
                          <p:cTn id="39" fill="hold">
                            <p:stCondLst>
                              <p:cond delay="0"/>
                            </p:stCondLst>
                            <p:childTnLst>
                              <p:par>
                                <p:cTn id="40" presetID="53" presetClass="entr" presetSubtype="16" fill="hold" grpId="0" nodeType="afterEffect">
                                  <p:stCondLst>
                                    <p:cond delay="0"/>
                                  </p:stCondLst>
                                  <p:childTnLst>
                                    <p:set>
                                      <p:cBhvr>
                                        <p:cTn id="41" dur="1" fill="hold">
                                          <p:stCondLst>
                                            <p:cond delay="0"/>
                                          </p:stCondLst>
                                        </p:cTn>
                                        <p:tgtEl>
                                          <p:spTgt spid="2"/>
                                        </p:tgtEl>
                                        <p:attrNameLst>
                                          <p:attrName>style.visibility</p:attrName>
                                        </p:attrNameLst>
                                      </p:cBhvr>
                                      <p:to>
                                        <p:strVal val="visible"/>
                                      </p:to>
                                    </p:set>
                                    <p:anim calcmode="lin" valueType="num">
                                      <p:cBhvr>
                                        <p:cTn id="42" dur="500" fill="hold"/>
                                        <p:tgtEl>
                                          <p:spTgt spid="2"/>
                                        </p:tgtEl>
                                        <p:attrNameLst>
                                          <p:attrName>ppt_w</p:attrName>
                                        </p:attrNameLst>
                                      </p:cBhvr>
                                      <p:tavLst>
                                        <p:tav tm="0">
                                          <p:val>
                                            <p:fltVal val="0"/>
                                          </p:val>
                                        </p:tav>
                                        <p:tav tm="100000">
                                          <p:val>
                                            <p:strVal val="#ppt_w"/>
                                          </p:val>
                                        </p:tav>
                                      </p:tavLst>
                                    </p:anim>
                                    <p:anim calcmode="lin" valueType="num">
                                      <p:cBhvr>
                                        <p:cTn id="43" dur="500" fill="hold"/>
                                        <p:tgtEl>
                                          <p:spTgt spid="2"/>
                                        </p:tgtEl>
                                        <p:attrNameLst>
                                          <p:attrName>ppt_h</p:attrName>
                                        </p:attrNameLst>
                                      </p:cBhvr>
                                      <p:tavLst>
                                        <p:tav tm="0">
                                          <p:val>
                                            <p:fltVal val="0"/>
                                          </p:val>
                                        </p:tav>
                                        <p:tav tm="100000">
                                          <p:val>
                                            <p:strVal val="#ppt_h"/>
                                          </p:val>
                                        </p:tav>
                                      </p:tavLst>
                                    </p:anim>
                                    <p:animEffect transition="in" filter="fade">
                                      <p:cBhvr>
                                        <p:cTn id="4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3" grpId="0" animBg="1"/>
      <p:bldP spid="14" grpId="0" animBg="1"/>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86"/>
          <p:cNvPicPr>
            <a:picLocks noChangeAspect="1" noChangeArrowheads="1"/>
          </p:cNvPicPr>
          <p:nvPr/>
        </p:nvPicPr>
        <p:blipFill rotWithShape="1">
          <a:blip r:embed="rId2">
            <a:extLst>
              <a:ext uri="{28A0092B-C50C-407E-A947-70E740481C1C}">
                <a14:useLocalDpi xmlns:a14="http://schemas.microsoft.com/office/drawing/2010/main" val="0"/>
              </a:ext>
            </a:extLst>
          </a:blip>
          <a:srcRect l="865" t="14111" r="-865" b="10016"/>
          <a:stretch/>
        </p:blipFill>
        <p:spPr bwMode="auto">
          <a:xfrm>
            <a:off x="120997" y="875506"/>
            <a:ext cx="8386763" cy="47357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4 Rectángulo"/>
          <p:cNvSpPr/>
          <p:nvPr/>
        </p:nvSpPr>
        <p:spPr>
          <a:xfrm>
            <a:off x="2283085" y="2490458"/>
            <a:ext cx="7650432" cy="2160240"/>
          </a:xfrm>
          <a:prstGeom prst="rect">
            <a:avLst/>
          </a:prstGeom>
          <a:solidFill>
            <a:srgbClr val="003A1A"/>
          </a:solidFill>
          <a:ln>
            <a:solidFill>
              <a:srgbClr val="003A1A"/>
            </a:solidFill>
          </a:ln>
          <a:scene3d>
            <a:camera prst="orthographicFront"/>
            <a:lightRig rig="threePt" dir="t"/>
          </a:scene3d>
          <a:sp3d prstMaterial="softEdge">
            <a:bevelB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MX" sz="2500" b="1" dirty="0" smtClean="0">
                <a:solidFill>
                  <a:srgbClr val="D6BA8C"/>
                </a:solidFill>
              </a:rPr>
              <a:t>Cambios al Reglamento Interior de la</a:t>
            </a:r>
          </a:p>
          <a:p>
            <a:pPr lvl="0" algn="ctr"/>
            <a:r>
              <a:rPr lang="es-MX" sz="2500" b="1" dirty="0" smtClean="0">
                <a:solidFill>
                  <a:srgbClr val="D6BA8C"/>
                </a:solidFill>
              </a:rPr>
              <a:t>Secretaría de Salud (RISS)</a:t>
            </a:r>
            <a:endParaRPr lang="es-MX" sz="2500" b="1" dirty="0">
              <a:solidFill>
                <a:srgbClr val="D6BA8C"/>
              </a:solidFill>
            </a:endParaRPr>
          </a:p>
        </p:txBody>
      </p:sp>
      <p:pic>
        <p:nvPicPr>
          <p:cNvPr id="5" name="Imagen 4" descr="C:\Users\mauricio.velazquez\AppData\Local\Temp\Temp1_LOGO SALUD 2018-2024.zip\LOGO SALUD 2018-2024\JPG\SALUD_HOTIZONTAL_FB edit.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34507" y="445292"/>
            <a:ext cx="3237185" cy="1084619"/>
          </a:xfrm>
          <a:prstGeom prst="rect">
            <a:avLst/>
          </a:prstGeom>
          <a:noFill/>
          <a:ln>
            <a:noFill/>
          </a:ln>
        </p:spPr>
      </p:pic>
      <p:sp>
        <p:nvSpPr>
          <p:cNvPr id="6" name="CuadroTexto 5"/>
          <p:cNvSpPr txBox="1"/>
          <p:nvPr/>
        </p:nvSpPr>
        <p:spPr>
          <a:xfrm>
            <a:off x="8626207" y="5960125"/>
            <a:ext cx="3128791" cy="369332"/>
          </a:xfrm>
          <a:prstGeom prst="rect">
            <a:avLst/>
          </a:prstGeom>
          <a:noFill/>
        </p:spPr>
        <p:txBody>
          <a:bodyPr wrap="square" rtlCol="0">
            <a:spAutoFit/>
          </a:bodyPr>
          <a:lstStyle/>
          <a:p>
            <a:pPr algn="r"/>
            <a:r>
              <a:rPr lang="es-MX" dirty="0" smtClean="0">
                <a:latin typeface="Montserrat" panose="00000500000000000000" pitchFamily="2" charset="0"/>
              </a:rPr>
              <a:t>Enero 14, 2019</a:t>
            </a:r>
            <a:endParaRPr lang="es-MX" dirty="0">
              <a:latin typeface="Montserrat" panose="00000500000000000000" pitchFamily="2" charset="0"/>
            </a:endParaRPr>
          </a:p>
        </p:txBody>
      </p:sp>
    </p:spTree>
    <p:extLst>
      <p:ext uri="{BB962C8B-B14F-4D97-AF65-F5344CB8AC3E}">
        <p14:creationId xmlns:p14="http://schemas.microsoft.com/office/powerpoint/2010/main" val="287525207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12183</TotalTime>
  <Words>1559</Words>
  <Application>Microsoft Office PowerPoint</Application>
  <PresentationFormat>Panorámica</PresentationFormat>
  <Paragraphs>198</Paragraphs>
  <Slides>20</Slides>
  <Notes>18</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20</vt:i4>
      </vt:variant>
    </vt:vector>
  </HeadingPairs>
  <TitlesOfParts>
    <vt:vector size="27" baseType="lpstr">
      <vt:lpstr>Arial</vt:lpstr>
      <vt:lpstr>Calibri</vt:lpstr>
      <vt:lpstr>Calibri Light</vt:lpstr>
      <vt:lpstr>Monserrat</vt:lpstr>
      <vt:lpstr>Montserrat</vt:lpstr>
      <vt:lpstr>Montserrat Medium</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Alvaro Flores Leal</dc:creator>
  <cp:lastModifiedBy>Lilia Pozos Padilla</cp:lastModifiedBy>
  <cp:revision>360</cp:revision>
  <cp:lastPrinted>2020-01-14T15:51:07Z</cp:lastPrinted>
  <dcterms:created xsi:type="dcterms:W3CDTF">2019-04-30T23:38:51Z</dcterms:created>
  <dcterms:modified xsi:type="dcterms:W3CDTF">2020-01-14T21:13:31Z</dcterms:modified>
</cp:coreProperties>
</file>